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</p:sldMasterIdLst>
  <p:notesMasterIdLst>
    <p:notesMasterId r:id="rId16"/>
  </p:notesMasterIdLst>
  <p:sldIdLst>
    <p:sldId id="267" r:id="rId2"/>
    <p:sldId id="273" r:id="rId3"/>
    <p:sldId id="269" r:id="rId4"/>
    <p:sldId id="256" r:id="rId5"/>
    <p:sldId id="274" r:id="rId6"/>
    <p:sldId id="264" r:id="rId7"/>
    <p:sldId id="265" r:id="rId8"/>
    <p:sldId id="281" r:id="rId9"/>
    <p:sldId id="275" r:id="rId10"/>
    <p:sldId id="278" r:id="rId11"/>
    <p:sldId id="277" r:id="rId12"/>
    <p:sldId id="270" r:id="rId13"/>
    <p:sldId id="280" r:id="rId14"/>
    <p:sldId id="271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830"/>
  </p:normalViewPr>
  <p:slideViewPr>
    <p:cSldViewPr snapToGrid="0">
      <p:cViewPr varScale="1">
        <p:scale>
          <a:sx n="189" d="100"/>
          <a:sy n="189" d="100"/>
        </p:scale>
        <p:origin x="111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C7395D-E7BE-4154-BD3C-BBF36E8BD3B8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6CC391-730A-4F44-BA60-B9DDD41DBBDA}">
      <dgm:prSet/>
      <dgm:spPr/>
      <dgm:t>
        <a:bodyPr/>
        <a:lstStyle/>
        <a:p>
          <a:r>
            <a:rPr lang="en-US" dirty="0"/>
            <a:t>Step 1: Pulling data from Yahoo Finance</a:t>
          </a:r>
        </a:p>
      </dgm:t>
    </dgm:pt>
    <dgm:pt modelId="{F427FA4A-E9EE-4A56-BD11-2AF1085ED98F}" type="parTrans" cxnId="{EDCA67B3-1DC7-4350-AF8C-AA87BCE35E2C}">
      <dgm:prSet/>
      <dgm:spPr/>
      <dgm:t>
        <a:bodyPr/>
        <a:lstStyle/>
        <a:p>
          <a:endParaRPr lang="en-US"/>
        </a:p>
      </dgm:t>
    </dgm:pt>
    <dgm:pt modelId="{42A3DAA1-11D3-4600-B112-C03B40CC43DB}" type="sibTrans" cxnId="{EDCA67B3-1DC7-4350-AF8C-AA87BCE35E2C}">
      <dgm:prSet/>
      <dgm:spPr/>
      <dgm:t>
        <a:bodyPr/>
        <a:lstStyle/>
        <a:p>
          <a:endParaRPr lang="en-US"/>
        </a:p>
      </dgm:t>
    </dgm:pt>
    <dgm:pt modelId="{4B3A1AAA-F8A6-4F93-BD7E-3DA2CB506942}">
      <dgm:prSet/>
      <dgm:spPr/>
      <dgm:t>
        <a:bodyPr/>
        <a:lstStyle/>
        <a:p>
          <a:r>
            <a:rPr lang="en-US"/>
            <a:t>Step 2: Cleaning the data</a:t>
          </a:r>
        </a:p>
      </dgm:t>
    </dgm:pt>
    <dgm:pt modelId="{D742558E-B20B-490E-83F5-47DAFE57E9B2}" type="parTrans" cxnId="{6D17AF45-BB20-40AF-B7ED-F009081B50CD}">
      <dgm:prSet/>
      <dgm:spPr/>
      <dgm:t>
        <a:bodyPr/>
        <a:lstStyle/>
        <a:p>
          <a:endParaRPr lang="en-US"/>
        </a:p>
      </dgm:t>
    </dgm:pt>
    <dgm:pt modelId="{0A06947B-47D4-46A4-A7DD-83EAE3844FDD}" type="sibTrans" cxnId="{6D17AF45-BB20-40AF-B7ED-F009081B50CD}">
      <dgm:prSet/>
      <dgm:spPr/>
      <dgm:t>
        <a:bodyPr/>
        <a:lstStyle/>
        <a:p>
          <a:endParaRPr lang="en-US"/>
        </a:p>
      </dgm:t>
    </dgm:pt>
    <dgm:pt modelId="{E5D56779-E97A-4900-A6D7-17AE72CD6C06}">
      <dgm:prSet/>
      <dgm:spPr/>
      <dgm:t>
        <a:bodyPr/>
        <a:lstStyle/>
        <a:p>
          <a:r>
            <a:rPr lang="en-US"/>
            <a:t>Step 3: Connecting PgAdmin and AWS to pull and store data </a:t>
          </a:r>
        </a:p>
      </dgm:t>
    </dgm:pt>
    <dgm:pt modelId="{0044B075-E439-4738-B28B-A0635922D842}" type="parTrans" cxnId="{7960C12C-4532-4FD6-8E6E-2AF5064AF32F}">
      <dgm:prSet/>
      <dgm:spPr/>
      <dgm:t>
        <a:bodyPr/>
        <a:lstStyle/>
        <a:p>
          <a:endParaRPr lang="en-US"/>
        </a:p>
      </dgm:t>
    </dgm:pt>
    <dgm:pt modelId="{73FFF455-5875-49C6-B9E8-7922F424BB2F}" type="sibTrans" cxnId="{7960C12C-4532-4FD6-8E6E-2AF5064AF32F}">
      <dgm:prSet/>
      <dgm:spPr/>
      <dgm:t>
        <a:bodyPr/>
        <a:lstStyle/>
        <a:p>
          <a:endParaRPr lang="en-US"/>
        </a:p>
      </dgm:t>
    </dgm:pt>
    <dgm:pt modelId="{D5A42BC8-310B-4AE7-B8E7-7246E3AC8E6F}">
      <dgm:prSet/>
      <dgm:spPr/>
      <dgm:t>
        <a:bodyPr/>
        <a:lstStyle/>
        <a:p>
          <a:r>
            <a:rPr lang="en-US"/>
            <a:t>Step 4: Merge data to new (consolidated) dataframe via SQL</a:t>
          </a:r>
        </a:p>
      </dgm:t>
    </dgm:pt>
    <dgm:pt modelId="{1AFF1A5C-FF6E-489B-A56B-B2AC18968376}" type="parTrans" cxnId="{E2085A9D-3948-4801-A55E-6B06E3F928A3}">
      <dgm:prSet/>
      <dgm:spPr/>
      <dgm:t>
        <a:bodyPr/>
        <a:lstStyle/>
        <a:p>
          <a:endParaRPr lang="en-US"/>
        </a:p>
      </dgm:t>
    </dgm:pt>
    <dgm:pt modelId="{A1FAD901-038A-4AB5-909F-8F3C1227A68D}" type="sibTrans" cxnId="{E2085A9D-3948-4801-A55E-6B06E3F928A3}">
      <dgm:prSet/>
      <dgm:spPr/>
      <dgm:t>
        <a:bodyPr/>
        <a:lstStyle/>
        <a:p>
          <a:endParaRPr lang="en-US"/>
        </a:p>
      </dgm:t>
    </dgm:pt>
    <dgm:pt modelId="{067464AE-D997-4D18-A66E-B5C6E0FB202A}">
      <dgm:prSet/>
      <dgm:spPr/>
      <dgm:t>
        <a:bodyPr/>
        <a:lstStyle/>
        <a:p>
          <a:r>
            <a:rPr lang="en-US" dirty="0"/>
            <a:t>Step 5: Using that data make a model for prediction</a:t>
          </a:r>
        </a:p>
      </dgm:t>
    </dgm:pt>
    <dgm:pt modelId="{BE89C210-8B62-4B36-9806-D3B168A8A006}" type="parTrans" cxnId="{13098C00-02AC-4E71-BEE0-CE31EF8A9B89}">
      <dgm:prSet/>
      <dgm:spPr/>
      <dgm:t>
        <a:bodyPr/>
        <a:lstStyle/>
        <a:p>
          <a:endParaRPr lang="en-US"/>
        </a:p>
      </dgm:t>
    </dgm:pt>
    <dgm:pt modelId="{261D4E23-27C1-4786-8BEA-9AEA7212E6A5}" type="sibTrans" cxnId="{13098C00-02AC-4E71-BEE0-CE31EF8A9B89}">
      <dgm:prSet/>
      <dgm:spPr/>
      <dgm:t>
        <a:bodyPr/>
        <a:lstStyle/>
        <a:p>
          <a:endParaRPr lang="en-US"/>
        </a:p>
      </dgm:t>
    </dgm:pt>
    <dgm:pt modelId="{C929314C-B5CD-484B-B8A6-47CCDE992CFA}">
      <dgm:prSet/>
      <dgm:spPr/>
      <dgm:t>
        <a:bodyPr/>
        <a:lstStyle/>
        <a:p>
          <a:r>
            <a:rPr lang="en-US"/>
            <a:t>Step 6: Create web html and hosting on web</a:t>
          </a:r>
        </a:p>
      </dgm:t>
    </dgm:pt>
    <dgm:pt modelId="{45837A6F-9B07-471F-BE90-17D3AB2E6D6C}" type="parTrans" cxnId="{B3A16235-2406-4AC9-9138-5514794ADC78}">
      <dgm:prSet/>
      <dgm:spPr/>
      <dgm:t>
        <a:bodyPr/>
        <a:lstStyle/>
        <a:p>
          <a:endParaRPr lang="en-US"/>
        </a:p>
      </dgm:t>
    </dgm:pt>
    <dgm:pt modelId="{D181CF13-2240-4C12-9631-0B6BCE06628B}" type="sibTrans" cxnId="{B3A16235-2406-4AC9-9138-5514794ADC78}">
      <dgm:prSet/>
      <dgm:spPr/>
      <dgm:t>
        <a:bodyPr/>
        <a:lstStyle/>
        <a:p>
          <a:endParaRPr lang="en-US"/>
        </a:p>
      </dgm:t>
    </dgm:pt>
    <dgm:pt modelId="{0E0FB6E9-4FFE-4007-9417-4F6F96BB5E6B}">
      <dgm:prSet/>
      <dgm:spPr/>
      <dgm:t>
        <a:bodyPr/>
        <a:lstStyle/>
        <a:p>
          <a:r>
            <a:rPr lang="en-US"/>
            <a:t>Step 7: Use Tableau to show visualizations</a:t>
          </a:r>
        </a:p>
      </dgm:t>
    </dgm:pt>
    <dgm:pt modelId="{9C42D58B-720E-48C4-9DF3-99B0F89C1B46}" type="parTrans" cxnId="{83D10CC7-08E5-4D8E-B6C2-3659B6C86F5B}">
      <dgm:prSet/>
      <dgm:spPr/>
      <dgm:t>
        <a:bodyPr/>
        <a:lstStyle/>
        <a:p>
          <a:endParaRPr lang="en-US"/>
        </a:p>
      </dgm:t>
    </dgm:pt>
    <dgm:pt modelId="{BF88D9C6-2BC2-45B2-9C40-AC90B757B7B3}" type="sibTrans" cxnId="{83D10CC7-08E5-4D8E-B6C2-3659B6C86F5B}">
      <dgm:prSet/>
      <dgm:spPr/>
      <dgm:t>
        <a:bodyPr/>
        <a:lstStyle/>
        <a:p>
          <a:endParaRPr lang="en-US"/>
        </a:p>
      </dgm:t>
    </dgm:pt>
    <dgm:pt modelId="{05AEB605-AD35-475F-8AB1-1C442193F1EF}">
      <dgm:prSet/>
      <dgm:spPr/>
      <dgm:t>
        <a:bodyPr/>
        <a:lstStyle/>
        <a:p>
          <a:r>
            <a:rPr lang="en-US"/>
            <a:t>Step 8: Put it all together</a:t>
          </a:r>
        </a:p>
      </dgm:t>
    </dgm:pt>
    <dgm:pt modelId="{12AADA34-43A5-498D-8BF2-834DCE9F4787}" type="parTrans" cxnId="{1F71FB53-BA40-4DBB-9512-1086142C7DA0}">
      <dgm:prSet/>
      <dgm:spPr/>
      <dgm:t>
        <a:bodyPr/>
        <a:lstStyle/>
        <a:p>
          <a:endParaRPr lang="en-US"/>
        </a:p>
      </dgm:t>
    </dgm:pt>
    <dgm:pt modelId="{A96E5B9D-3F30-4D7A-A08B-456CDC495B0A}" type="sibTrans" cxnId="{1F71FB53-BA40-4DBB-9512-1086142C7DA0}">
      <dgm:prSet/>
      <dgm:spPr/>
      <dgm:t>
        <a:bodyPr/>
        <a:lstStyle/>
        <a:p>
          <a:endParaRPr lang="en-US"/>
        </a:p>
      </dgm:t>
    </dgm:pt>
    <dgm:pt modelId="{DB6AC5BA-7F83-0C43-8F9C-8F7CA1E53DCA}" type="pres">
      <dgm:prSet presAssocID="{EBC7395D-E7BE-4154-BD3C-BBF36E8BD3B8}" presName="Name0" presStyleCnt="0">
        <dgm:presLayoutVars>
          <dgm:dir/>
          <dgm:resizeHandles val="exact"/>
        </dgm:presLayoutVars>
      </dgm:prSet>
      <dgm:spPr/>
    </dgm:pt>
    <dgm:pt modelId="{8573C81B-BE84-6348-9ACC-97100D7929A9}" type="pres">
      <dgm:prSet presAssocID="{926CC391-730A-4F44-BA60-B9DDD41DBBDA}" presName="node" presStyleLbl="node1" presStyleIdx="0" presStyleCnt="8">
        <dgm:presLayoutVars>
          <dgm:bulletEnabled val="1"/>
        </dgm:presLayoutVars>
      </dgm:prSet>
      <dgm:spPr/>
    </dgm:pt>
    <dgm:pt modelId="{7E5F5267-BE8D-304C-A310-CF11A3A4491B}" type="pres">
      <dgm:prSet presAssocID="{42A3DAA1-11D3-4600-B112-C03B40CC43DB}" presName="sibTrans" presStyleLbl="sibTrans1D1" presStyleIdx="0" presStyleCnt="7"/>
      <dgm:spPr/>
    </dgm:pt>
    <dgm:pt modelId="{238C24B2-9A7B-2842-AFB3-F61735D87241}" type="pres">
      <dgm:prSet presAssocID="{42A3DAA1-11D3-4600-B112-C03B40CC43DB}" presName="connectorText" presStyleLbl="sibTrans1D1" presStyleIdx="0" presStyleCnt="7"/>
      <dgm:spPr/>
    </dgm:pt>
    <dgm:pt modelId="{4C56D806-0E69-E045-BE47-078E74ACEDC4}" type="pres">
      <dgm:prSet presAssocID="{4B3A1AAA-F8A6-4F93-BD7E-3DA2CB506942}" presName="node" presStyleLbl="node1" presStyleIdx="1" presStyleCnt="8">
        <dgm:presLayoutVars>
          <dgm:bulletEnabled val="1"/>
        </dgm:presLayoutVars>
      </dgm:prSet>
      <dgm:spPr/>
    </dgm:pt>
    <dgm:pt modelId="{CAB36CF7-B3DA-2D4B-8243-A5C5B8F2F7D9}" type="pres">
      <dgm:prSet presAssocID="{0A06947B-47D4-46A4-A7DD-83EAE3844FDD}" presName="sibTrans" presStyleLbl="sibTrans1D1" presStyleIdx="1" presStyleCnt="7"/>
      <dgm:spPr/>
    </dgm:pt>
    <dgm:pt modelId="{957FAF9C-0175-B64D-AAE3-7D405159DDC5}" type="pres">
      <dgm:prSet presAssocID="{0A06947B-47D4-46A4-A7DD-83EAE3844FDD}" presName="connectorText" presStyleLbl="sibTrans1D1" presStyleIdx="1" presStyleCnt="7"/>
      <dgm:spPr/>
    </dgm:pt>
    <dgm:pt modelId="{59761EF9-76FC-6648-8399-02782B89CBF0}" type="pres">
      <dgm:prSet presAssocID="{E5D56779-E97A-4900-A6D7-17AE72CD6C06}" presName="node" presStyleLbl="node1" presStyleIdx="2" presStyleCnt="8">
        <dgm:presLayoutVars>
          <dgm:bulletEnabled val="1"/>
        </dgm:presLayoutVars>
      </dgm:prSet>
      <dgm:spPr/>
    </dgm:pt>
    <dgm:pt modelId="{90093FE1-E9FB-934F-879D-2E4E5F4C85B0}" type="pres">
      <dgm:prSet presAssocID="{73FFF455-5875-49C6-B9E8-7922F424BB2F}" presName="sibTrans" presStyleLbl="sibTrans1D1" presStyleIdx="2" presStyleCnt="7"/>
      <dgm:spPr/>
    </dgm:pt>
    <dgm:pt modelId="{A79CF43C-899C-AA44-96D7-5776030FF6F3}" type="pres">
      <dgm:prSet presAssocID="{73FFF455-5875-49C6-B9E8-7922F424BB2F}" presName="connectorText" presStyleLbl="sibTrans1D1" presStyleIdx="2" presStyleCnt="7"/>
      <dgm:spPr/>
    </dgm:pt>
    <dgm:pt modelId="{024DE02B-09B7-834A-A63A-ACCA6F49D173}" type="pres">
      <dgm:prSet presAssocID="{D5A42BC8-310B-4AE7-B8E7-7246E3AC8E6F}" presName="node" presStyleLbl="node1" presStyleIdx="3" presStyleCnt="8">
        <dgm:presLayoutVars>
          <dgm:bulletEnabled val="1"/>
        </dgm:presLayoutVars>
      </dgm:prSet>
      <dgm:spPr/>
    </dgm:pt>
    <dgm:pt modelId="{E433A5E6-EFD5-3E44-9687-E5A86EF5297E}" type="pres">
      <dgm:prSet presAssocID="{A1FAD901-038A-4AB5-909F-8F3C1227A68D}" presName="sibTrans" presStyleLbl="sibTrans1D1" presStyleIdx="3" presStyleCnt="7"/>
      <dgm:spPr/>
    </dgm:pt>
    <dgm:pt modelId="{6D18BA9F-54BB-9442-8838-289DC9871A85}" type="pres">
      <dgm:prSet presAssocID="{A1FAD901-038A-4AB5-909F-8F3C1227A68D}" presName="connectorText" presStyleLbl="sibTrans1D1" presStyleIdx="3" presStyleCnt="7"/>
      <dgm:spPr/>
    </dgm:pt>
    <dgm:pt modelId="{9E6419F6-19CB-F349-9C86-4A26DF553CAE}" type="pres">
      <dgm:prSet presAssocID="{067464AE-D997-4D18-A66E-B5C6E0FB202A}" presName="node" presStyleLbl="node1" presStyleIdx="4" presStyleCnt="8">
        <dgm:presLayoutVars>
          <dgm:bulletEnabled val="1"/>
        </dgm:presLayoutVars>
      </dgm:prSet>
      <dgm:spPr/>
    </dgm:pt>
    <dgm:pt modelId="{6FDFB65F-2CF0-4F43-9204-953C469AA015}" type="pres">
      <dgm:prSet presAssocID="{261D4E23-27C1-4786-8BEA-9AEA7212E6A5}" presName="sibTrans" presStyleLbl="sibTrans1D1" presStyleIdx="4" presStyleCnt="7"/>
      <dgm:spPr/>
    </dgm:pt>
    <dgm:pt modelId="{D5E60BD7-0F6E-5241-9B9C-283435D2440A}" type="pres">
      <dgm:prSet presAssocID="{261D4E23-27C1-4786-8BEA-9AEA7212E6A5}" presName="connectorText" presStyleLbl="sibTrans1D1" presStyleIdx="4" presStyleCnt="7"/>
      <dgm:spPr/>
    </dgm:pt>
    <dgm:pt modelId="{91F34EA7-52AD-464A-83D1-9FD9B16139ED}" type="pres">
      <dgm:prSet presAssocID="{C929314C-B5CD-484B-B8A6-47CCDE992CFA}" presName="node" presStyleLbl="node1" presStyleIdx="5" presStyleCnt="8">
        <dgm:presLayoutVars>
          <dgm:bulletEnabled val="1"/>
        </dgm:presLayoutVars>
      </dgm:prSet>
      <dgm:spPr/>
    </dgm:pt>
    <dgm:pt modelId="{1A85F127-4B31-024C-A5C7-27B9131FEDE7}" type="pres">
      <dgm:prSet presAssocID="{D181CF13-2240-4C12-9631-0B6BCE06628B}" presName="sibTrans" presStyleLbl="sibTrans1D1" presStyleIdx="5" presStyleCnt="7"/>
      <dgm:spPr/>
    </dgm:pt>
    <dgm:pt modelId="{68FA4DE9-5DB4-DD43-97FE-F8B70A1A66A3}" type="pres">
      <dgm:prSet presAssocID="{D181CF13-2240-4C12-9631-0B6BCE06628B}" presName="connectorText" presStyleLbl="sibTrans1D1" presStyleIdx="5" presStyleCnt="7"/>
      <dgm:spPr/>
    </dgm:pt>
    <dgm:pt modelId="{B67D45CE-F13B-C545-B99D-51E2F79AF650}" type="pres">
      <dgm:prSet presAssocID="{0E0FB6E9-4FFE-4007-9417-4F6F96BB5E6B}" presName="node" presStyleLbl="node1" presStyleIdx="6" presStyleCnt="8">
        <dgm:presLayoutVars>
          <dgm:bulletEnabled val="1"/>
        </dgm:presLayoutVars>
      </dgm:prSet>
      <dgm:spPr/>
    </dgm:pt>
    <dgm:pt modelId="{0F246BA9-9394-2A40-BDD0-1C784557EECE}" type="pres">
      <dgm:prSet presAssocID="{BF88D9C6-2BC2-45B2-9C40-AC90B757B7B3}" presName="sibTrans" presStyleLbl="sibTrans1D1" presStyleIdx="6" presStyleCnt="7"/>
      <dgm:spPr/>
    </dgm:pt>
    <dgm:pt modelId="{A7BD2D5E-2FF7-E14D-874C-8E423B74308A}" type="pres">
      <dgm:prSet presAssocID="{BF88D9C6-2BC2-45B2-9C40-AC90B757B7B3}" presName="connectorText" presStyleLbl="sibTrans1D1" presStyleIdx="6" presStyleCnt="7"/>
      <dgm:spPr/>
    </dgm:pt>
    <dgm:pt modelId="{5B0442BE-1192-5E4D-97E0-9B193AF30E67}" type="pres">
      <dgm:prSet presAssocID="{05AEB605-AD35-475F-8AB1-1C442193F1EF}" presName="node" presStyleLbl="node1" presStyleIdx="7" presStyleCnt="8">
        <dgm:presLayoutVars>
          <dgm:bulletEnabled val="1"/>
        </dgm:presLayoutVars>
      </dgm:prSet>
      <dgm:spPr/>
    </dgm:pt>
  </dgm:ptLst>
  <dgm:cxnLst>
    <dgm:cxn modelId="{13098C00-02AC-4E71-BEE0-CE31EF8A9B89}" srcId="{EBC7395D-E7BE-4154-BD3C-BBF36E8BD3B8}" destId="{067464AE-D997-4D18-A66E-B5C6E0FB202A}" srcOrd="4" destOrd="0" parTransId="{BE89C210-8B62-4B36-9806-D3B168A8A006}" sibTransId="{261D4E23-27C1-4786-8BEA-9AEA7212E6A5}"/>
    <dgm:cxn modelId="{29D49008-278E-7B41-A52B-71854A62123C}" type="presOf" srcId="{0E0FB6E9-4FFE-4007-9417-4F6F96BB5E6B}" destId="{B67D45CE-F13B-C545-B99D-51E2F79AF650}" srcOrd="0" destOrd="0" presId="urn:microsoft.com/office/officeart/2016/7/layout/RepeatingBendingProcessNew"/>
    <dgm:cxn modelId="{23165D0E-B8F4-8F42-A888-980EDF76EC20}" type="presOf" srcId="{42A3DAA1-11D3-4600-B112-C03B40CC43DB}" destId="{238C24B2-9A7B-2842-AFB3-F61735D87241}" srcOrd="1" destOrd="0" presId="urn:microsoft.com/office/officeart/2016/7/layout/RepeatingBendingProcessNew"/>
    <dgm:cxn modelId="{222C6915-BD1A-1C43-AF59-86A963DDE899}" type="presOf" srcId="{A1FAD901-038A-4AB5-909F-8F3C1227A68D}" destId="{E433A5E6-EFD5-3E44-9687-E5A86EF5297E}" srcOrd="0" destOrd="0" presId="urn:microsoft.com/office/officeart/2016/7/layout/RepeatingBendingProcessNew"/>
    <dgm:cxn modelId="{29580617-ECD5-D042-AB11-F029BE279868}" type="presOf" srcId="{0A06947B-47D4-46A4-A7DD-83EAE3844FDD}" destId="{957FAF9C-0175-B64D-AAE3-7D405159DDC5}" srcOrd="1" destOrd="0" presId="urn:microsoft.com/office/officeart/2016/7/layout/RepeatingBendingProcessNew"/>
    <dgm:cxn modelId="{BF20B01A-DA84-D740-9EFC-F47D1EAD9057}" type="presOf" srcId="{05AEB605-AD35-475F-8AB1-1C442193F1EF}" destId="{5B0442BE-1192-5E4D-97E0-9B193AF30E67}" srcOrd="0" destOrd="0" presId="urn:microsoft.com/office/officeart/2016/7/layout/RepeatingBendingProcessNew"/>
    <dgm:cxn modelId="{BF035526-D231-3840-A940-F522C5928C66}" type="presOf" srcId="{0A06947B-47D4-46A4-A7DD-83EAE3844FDD}" destId="{CAB36CF7-B3DA-2D4B-8243-A5C5B8F2F7D9}" srcOrd="0" destOrd="0" presId="urn:microsoft.com/office/officeart/2016/7/layout/RepeatingBendingProcessNew"/>
    <dgm:cxn modelId="{7960C12C-4532-4FD6-8E6E-2AF5064AF32F}" srcId="{EBC7395D-E7BE-4154-BD3C-BBF36E8BD3B8}" destId="{E5D56779-E97A-4900-A6D7-17AE72CD6C06}" srcOrd="2" destOrd="0" parTransId="{0044B075-E439-4738-B28B-A0635922D842}" sibTransId="{73FFF455-5875-49C6-B9E8-7922F424BB2F}"/>
    <dgm:cxn modelId="{2DE36D34-CDF6-DE4D-863C-8F1792E71E62}" type="presOf" srcId="{A1FAD901-038A-4AB5-909F-8F3C1227A68D}" destId="{6D18BA9F-54BB-9442-8838-289DC9871A85}" srcOrd="1" destOrd="0" presId="urn:microsoft.com/office/officeart/2016/7/layout/RepeatingBendingProcessNew"/>
    <dgm:cxn modelId="{B3A16235-2406-4AC9-9138-5514794ADC78}" srcId="{EBC7395D-E7BE-4154-BD3C-BBF36E8BD3B8}" destId="{C929314C-B5CD-484B-B8A6-47CCDE992CFA}" srcOrd="5" destOrd="0" parTransId="{45837A6F-9B07-471F-BE90-17D3AB2E6D6C}" sibTransId="{D181CF13-2240-4C12-9631-0B6BCE06628B}"/>
    <dgm:cxn modelId="{89C2E837-5A8E-C642-8BC0-D5AD9CFA33C7}" type="presOf" srcId="{BF88D9C6-2BC2-45B2-9C40-AC90B757B7B3}" destId="{0F246BA9-9394-2A40-BDD0-1C784557EECE}" srcOrd="0" destOrd="0" presId="urn:microsoft.com/office/officeart/2016/7/layout/RepeatingBendingProcessNew"/>
    <dgm:cxn modelId="{6D17AF45-BB20-40AF-B7ED-F009081B50CD}" srcId="{EBC7395D-E7BE-4154-BD3C-BBF36E8BD3B8}" destId="{4B3A1AAA-F8A6-4F93-BD7E-3DA2CB506942}" srcOrd="1" destOrd="0" parTransId="{D742558E-B20B-490E-83F5-47DAFE57E9B2}" sibTransId="{0A06947B-47D4-46A4-A7DD-83EAE3844FDD}"/>
    <dgm:cxn modelId="{D69C714B-F368-F24D-BC9D-894D74675F68}" type="presOf" srcId="{D5A42BC8-310B-4AE7-B8E7-7246E3AC8E6F}" destId="{024DE02B-09B7-834A-A63A-ACCA6F49D173}" srcOrd="0" destOrd="0" presId="urn:microsoft.com/office/officeart/2016/7/layout/RepeatingBendingProcessNew"/>
    <dgm:cxn modelId="{1F71FB53-BA40-4DBB-9512-1086142C7DA0}" srcId="{EBC7395D-E7BE-4154-BD3C-BBF36E8BD3B8}" destId="{05AEB605-AD35-475F-8AB1-1C442193F1EF}" srcOrd="7" destOrd="0" parTransId="{12AADA34-43A5-498D-8BF2-834DCE9F4787}" sibTransId="{A96E5B9D-3F30-4D7A-A08B-456CDC495B0A}"/>
    <dgm:cxn modelId="{13FB326B-2510-2F45-B737-7E84FAFAC437}" type="presOf" srcId="{C929314C-B5CD-484B-B8A6-47CCDE992CFA}" destId="{91F34EA7-52AD-464A-83D1-9FD9B16139ED}" srcOrd="0" destOrd="0" presId="urn:microsoft.com/office/officeart/2016/7/layout/RepeatingBendingProcessNew"/>
    <dgm:cxn modelId="{E0482173-1147-2046-AB99-55D0E41B7394}" type="presOf" srcId="{42A3DAA1-11D3-4600-B112-C03B40CC43DB}" destId="{7E5F5267-BE8D-304C-A310-CF11A3A4491B}" srcOrd="0" destOrd="0" presId="urn:microsoft.com/office/officeart/2016/7/layout/RepeatingBendingProcessNew"/>
    <dgm:cxn modelId="{6F5D1382-7BCA-1345-BF98-D8AE2B151E6D}" type="presOf" srcId="{EBC7395D-E7BE-4154-BD3C-BBF36E8BD3B8}" destId="{DB6AC5BA-7F83-0C43-8F9C-8F7CA1E53DCA}" srcOrd="0" destOrd="0" presId="urn:microsoft.com/office/officeart/2016/7/layout/RepeatingBendingProcessNew"/>
    <dgm:cxn modelId="{9B118C82-B644-7144-9F59-070179E3EDE7}" type="presOf" srcId="{73FFF455-5875-49C6-B9E8-7922F424BB2F}" destId="{A79CF43C-899C-AA44-96D7-5776030FF6F3}" srcOrd="1" destOrd="0" presId="urn:microsoft.com/office/officeart/2016/7/layout/RepeatingBendingProcessNew"/>
    <dgm:cxn modelId="{7F3F2E95-8866-7B47-A335-CDD46B0B0F1F}" type="presOf" srcId="{4B3A1AAA-F8A6-4F93-BD7E-3DA2CB506942}" destId="{4C56D806-0E69-E045-BE47-078E74ACEDC4}" srcOrd="0" destOrd="0" presId="urn:microsoft.com/office/officeart/2016/7/layout/RepeatingBendingProcessNew"/>
    <dgm:cxn modelId="{E2085A9D-3948-4801-A55E-6B06E3F928A3}" srcId="{EBC7395D-E7BE-4154-BD3C-BBF36E8BD3B8}" destId="{D5A42BC8-310B-4AE7-B8E7-7246E3AC8E6F}" srcOrd="3" destOrd="0" parTransId="{1AFF1A5C-FF6E-489B-A56B-B2AC18968376}" sibTransId="{A1FAD901-038A-4AB5-909F-8F3C1227A68D}"/>
    <dgm:cxn modelId="{BEC1189E-77C0-2146-AE3B-AD7600E0AE3B}" type="presOf" srcId="{067464AE-D997-4D18-A66E-B5C6E0FB202A}" destId="{9E6419F6-19CB-F349-9C86-4A26DF553CAE}" srcOrd="0" destOrd="0" presId="urn:microsoft.com/office/officeart/2016/7/layout/RepeatingBendingProcessNew"/>
    <dgm:cxn modelId="{D69BF2A8-E663-9A4A-9189-0B862CFF93D5}" type="presOf" srcId="{261D4E23-27C1-4786-8BEA-9AEA7212E6A5}" destId="{6FDFB65F-2CF0-4F43-9204-953C469AA015}" srcOrd="0" destOrd="0" presId="urn:microsoft.com/office/officeart/2016/7/layout/RepeatingBendingProcessNew"/>
    <dgm:cxn modelId="{EDCA67B3-1DC7-4350-AF8C-AA87BCE35E2C}" srcId="{EBC7395D-E7BE-4154-BD3C-BBF36E8BD3B8}" destId="{926CC391-730A-4F44-BA60-B9DDD41DBBDA}" srcOrd="0" destOrd="0" parTransId="{F427FA4A-E9EE-4A56-BD11-2AF1085ED98F}" sibTransId="{42A3DAA1-11D3-4600-B112-C03B40CC43DB}"/>
    <dgm:cxn modelId="{649035BF-3543-8A48-9481-447492C20FC6}" type="presOf" srcId="{D181CF13-2240-4C12-9631-0B6BCE06628B}" destId="{68FA4DE9-5DB4-DD43-97FE-F8B70A1A66A3}" srcOrd="1" destOrd="0" presId="urn:microsoft.com/office/officeart/2016/7/layout/RepeatingBendingProcessNew"/>
    <dgm:cxn modelId="{83D10CC7-08E5-4D8E-B6C2-3659B6C86F5B}" srcId="{EBC7395D-E7BE-4154-BD3C-BBF36E8BD3B8}" destId="{0E0FB6E9-4FFE-4007-9417-4F6F96BB5E6B}" srcOrd="6" destOrd="0" parTransId="{9C42D58B-720E-48C4-9DF3-99B0F89C1B46}" sibTransId="{BF88D9C6-2BC2-45B2-9C40-AC90B757B7B3}"/>
    <dgm:cxn modelId="{CC6DA2CC-245A-F04B-8BE2-35715A479500}" type="presOf" srcId="{BF88D9C6-2BC2-45B2-9C40-AC90B757B7B3}" destId="{A7BD2D5E-2FF7-E14D-874C-8E423B74308A}" srcOrd="1" destOrd="0" presId="urn:microsoft.com/office/officeart/2016/7/layout/RepeatingBendingProcessNew"/>
    <dgm:cxn modelId="{95BB8BDA-4FB4-CE48-831B-2395ED531E87}" type="presOf" srcId="{73FFF455-5875-49C6-B9E8-7922F424BB2F}" destId="{90093FE1-E9FB-934F-879D-2E4E5F4C85B0}" srcOrd="0" destOrd="0" presId="urn:microsoft.com/office/officeart/2016/7/layout/RepeatingBendingProcessNew"/>
    <dgm:cxn modelId="{608123E8-C5E0-774E-BFDE-F992FE53111A}" type="presOf" srcId="{E5D56779-E97A-4900-A6D7-17AE72CD6C06}" destId="{59761EF9-76FC-6648-8399-02782B89CBF0}" srcOrd="0" destOrd="0" presId="urn:microsoft.com/office/officeart/2016/7/layout/RepeatingBendingProcessNew"/>
    <dgm:cxn modelId="{C2E217E9-8FF6-9242-91DE-72480B63D364}" type="presOf" srcId="{D181CF13-2240-4C12-9631-0B6BCE06628B}" destId="{1A85F127-4B31-024C-A5C7-27B9131FEDE7}" srcOrd="0" destOrd="0" presId="urn:microsoft.com/office/officeart/2016/7/layout/RepeatingBendingProcessNew"/>
    <dgm:cxn modelId="{7EB410EF-2B65-AF4F-A334-D465EAF3A312}" type="presOf" srcId="{261D4E23-27C1-4786-8BEA-9AEA7212E6A5}" destId="{D5E60BD7-0F6E-5241-9B9C-283435D2440A}" srcOrd="1" destOrd="0" presId="urn:microsoft.com/office/officeart/2016/7/layout/RepeatingBendingProcessNew"/>
    <dgm:cxn modelId="{A2D6D9F2-AA95-4742-921E-23010DE10D48}" type="presOf" srcId="{926CC391-730A-4F44-BA60-B9DDD41DBBDA}" destId="{8573C81B-BE84-6348-9ACC-97100D7929A9}" srcOrd="0" destOrd="0" presId="urn:microsoft.com/office/officeart/2016/7/layout/RepeatingBendingProcessNew"/>
    <dgm:cxn modelId="{DBBB514C-55E6-FB40-B9EE-7E82C3EF6696}" type="presParOf" srcId="{DB6AC5BA-7F83-0C43-8F9C-8F7CA1E53DCA}" destId="{8573C81B-BE84-6348-9ACC-97100D7929A9}" srcOrd="0" destOrd="0" presId="urn:microsoft.com/office/officeart/2016/7/layout/RepeatingBendingProcessNew"/>
    <dgm:cxn modelId="{780A1A98-86A1-F64A-8FDA-3012107FF207}" type="presParOf" srcId="{DB6AC5BA-7F83-0C43-8F9C-8F7CA1E53DCA}" destId="{7E5F5267-BE8D-304C-A310-CF11A3A4491B}" srcOrd="1" destOrd="0" presId="urn:microsoft.com/office/officeart/2016/7/layout/RepeatingBendingProcessNew"/>
    <dgm:cxn modelId="{8DC1EA96-D053-AB49-8F50-B2710EC365CA}" type="presParOf" srcId="{7E5F5267-BE8D-304C-A310-CF11A3A4491B}" destId="{238C24B2-9A7B-2842-AFB3-F61735D87241}" srcOrd="0" destOrd="0" presId="urn:microsoft.com/office/officeart/2016/7/layout/RepeatingBendingProcessNew"/>
    <dgm:cxn modelId="{1A8B3AE4-D1F7-8E42-BCAB-2694C4E24C3E}" type="presParOf" srcId="{DB6AC5BA-7F83-0C43-8F9C-8F7CA1E53DCA}" destId="{4C56D806-0E69-E045-BE47-078E74ACEDC4}" srcOrd="2" destOrd="0" presId="urn:microsoft.com/office/officeart/2016/7/layout/RepeatingBendingProcessNew"/>
    <dgm:cxn modelId="{11F44F60-883F-7248-AF52-7A7913BA287C}" type="presParOf" srcId="{DB6AC5BA-7F83-0C43-8F9C-8F7CA1E53DCA}" destId="{CAB36CF7-B3DA-2D4B-8243-A5C5B8F2F7D9}" srcOrd="3" destOrd="0" presId="urn:microsoft.com/office/officeart/2016/7/layout/RepeatingBendingProcessNew"/>
    <dgm:cxn modelId="{7AA0B07E-6DD1-C34A-9ADB-0ECE102A332C}" type="presParOf" srcId="{CAB36CF7-B3DA-2D4B-8243-A5C5B8F2F7D9}" destId="{957FAF9C-0175-B64D-AAE3-7D405159DDC5}" srcOrd="0" destOrd="0" presId="urn:microsoft.com/office/officeart/2016/7/layout/RepeatingBendingProcessNew"/>
    <dgm:cxn modelId="{B6A7FA77-E048-1D42-96E7-9F3944555A7D}" type="presParOf" srcId="{DB6AC5BA-7F83-0C43-8F9C-8F7CA1E53DCA}" destId="{59761EF9-76FC-6648-8399-02782B89CBF0}" srcOrd="4" destOrd="0" presId="urn:microsoft.com/office/officeart/2016/7/layout/RepeatingBendingProcessNew"/>
    <dgm:cxn modelId="{73ABAD11-3E93-3C4A-96B3-B2E8DDA20EB5}" type="presParOf" srcId="{DB6AC5BA-7F83-0C43-8F9C-8F7CA1E53DCA}" destId="{90093FE1-E9FB-934F-879D-2E4E5F4C85B0}" srcOrd="5" destOrd="0" presId="urn:microsoft.com/office/officeart/2016/7/layout/RepeatingBendingProcessNew"/>
    <dgm:cxn modelId="{CF4AF222-31AE-944E-B5A9-E59396D242E6}" type="presParOf" srcId="{90093FE1-E9FB-934F-879D-2E4E5F4C85B0}" destId="{A79CF43C-899C-AA44-96D7-5776030FF6F3}" srcOrd="0" destOrd="0" presId="urn:microsoft.com/office/officeart/2016/7/layout/RepeatingBendingProcessNew"/>
    <dgm:cxn modelId="{430B8EED-CB72-9B4E-AB11-ADCE24409AB8}" type="presParOf" srcId="{DB6AC5BA-7F83-0C43-8F9C-8F7CA1E53DCA}" destId="{024DE02B-09B7-834A-A63A-ACCA6F49D173}" srcOrd="6" destOrd="0" presId="urn:microsoft.com/office/officeart/2016/7/layout/RepeatingBendingProcessNew"/>
    <dgm:cxn modelId="{D569DD0E-F49F-634F-9482-3E08ED55AFE8}" type="presParOf" srcId="{DB6AC5BA-7F83-0C43-8F9C-8F7CA1E53DCA}" destId="{E433A5E6-EFD5-3E44-9687-E5A86EF5297E}" srcOrd="7" destOrd="0" presId="urn:microsoft.com/office/officeart/2016/7/layout/RepeatingBendingProcessNew"/>
    <dgm:cxn modelId="{BFEA5EB0-34AE-A546-A280-93113EFEEDC8}" type="presParOf" srcId="{E433A5E6-EFD5-3E44-9687-E5A86EF5297E}" destId="{6D18BA9F-54BB-9442-8838-289DC9871A85}" srcOrd="0" destOrd="0" presId="urn:microsoft.com/office/officeart/2016/7/layout/RepeatingBendingProcessNew"/>
    <dgm:cxn modelId="{58A9CB27-FA1F-F74F-948B-420CF2CA6DE6}" type="presParOf" srcId="{DB6AC5BA-7F83-0C43-8F9C-8F7CA1E53DCA}" destId="{9E6419F6-19CB-F349-9C86-4A26DF553CAE}" srcOrd="8" destOrd="0" presId="urn:microsoft.com/office/officeart/2016/7/layout/RepeatingBendingProcessNew"/>
    <dgm:cxn modelId="{3502695F-6E65-D74A-9737-380FAB5E2FDC}" type="presParOf" srcId="{DB6AC5BA-7F83-0C43-8F9C-8F7CA1E53DCA}" destId="{6FDFB65F-2CF0-4F43-9204-953C469AA015}" srcOrd="9" destOrd="0" presId="urn:microsoft.com/office/officeart/2016/7/layout/RepeatingBendingProcessNew"/>
    <dgm:cxn modelId="{3A8E7B97-DAB2-C944-8677-1C5529097041}" type="presParOf" srcId="{6FDFB65F-2CF0-4F43-9204-953C469AA015}" destId="{D5E60BD7-0F6E-5241-9B9C-283435D2440A}" srcOrd="0" destOrd="0" presId="urn:microsoft.com/office/officeart/2016/7/layout/RepeatingBendingProcessNew"/>
    <dgm:cxn modelId="{B79F3181-EEB3-BE47-AABF-C0A06881B028}" type="presParOf" srcId="{DB6AC5BA-7F83-0C43-8F9C-8F7CA1E53DCA}" destId="{91F34EA7-52AD-464A-83D1-9FD9B16139ED}" srcOrd="10" destOrd="0" presId="urn:microsoft.com/office/officeart/2016/7/layout/RepeatingBendingProcessNew"/>
    <dgm:cxn modelId="{48F8B636-8BCE-8348-A933-DC2BAF125078}" type="presParOf" srcId="{DB6AC5BA-7F83-0C43-8F9C-8F7CA1E53DCA}" destId="{1A85F127-4B31-024C-A5C7-27B9131FEDE7}" srcOrd="11" destOrd="0" presId="urn:microsoft.com/office/officeart/2016/7/layout/RepeatingBendingProcessNew"/>
    <dgm:cxn modelId="{A25396FE-1662-1C49-A76E-B96A7A047471}" type="presParOf" srcId="{1A85F127-4B31-024C-A5C7-27B9131FEDE7}" destId="{68FA4DE9-5DB4-DD43-97FE-F8B70A1A66A3}" srcOrd="0" destOrd="0" presId="urn:microsoft.com/office/officeart/2016/7/layout/RepeatingBendingProcessNew"/>
    <dgm:cxn modelId="{98A6B290-248B-E047-B4C5-63D98AAD1722}" type="presParOf" srcId="{DB6AC5BA-7F83-0C43-8F9C-8F7CA1E53DCA}" destId="{B67D45CE-F13B-C545-B99D-51E2F79AF650}" srcOrd="12" destOrd="0" presId="urn:microsoft.com/office/officeart/2016/7/layout/RepeatingBendingProcessNew"/>
    <dgm:cxn modelId="{837C9B21-F0E5-0749-B9A4-D2B1063AD1A3}" type="presParOf" srcId="{DB6AC5BA-7F83-0C43-8F9C-8F7CA1E53DCA}" destId="{0F246BA9-9394-2A40-BDD0-1C784557EECE}" srcOrd="13" destOrd="0" presId="urn:microsoft.com/office/officeart/2016/7/layout/RepeatingBendingProcessNew"/>
    <dgm:cxn modelId="{45AE46E2-EFF5-7C4E-B332-A1C9FCCD780B}" type="presParOf" srcId="{0F246BA9-9394-2A40-BDD0-1C784557EECE}" destId="{A7BD2D5E-2FF7-E14D-874C-8E423B74308A}" srcOrd="0" destOrd="0" presId="urn:microsoft.com/office/officeart/2016/7/layout/RepeatingBendingProcessNew"/>
    <dgm:cxn modelId="{45327A19-C135-B54F-999F-9D7D48E71064}" type="presParOf" srcId="{DB6AC5BA-7F83-0C43-8F9C-8F7CA1E53DCA}" destId="{5B0442BE-1192-5E4D-97E0-9B193AF30E6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0C2FF5-2337-43D0-9813-28A8957A30EB}" type="doc">
      <dgm:prSet loTypeId="urn:microsoft.com/office/officeart/2005/8/layout/defaul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301E11F-AC13-4EAC-BD6C-5BB9EEF1D464}">
      <dgm:prSet/>
      <dgm:spPr/>
      <dgm:t>
        <a:bodyPr/>
        <a:lstStyle/>
        <a:p>
          <a:r>
            <a:rPr lang="en-US" dirty="0"/>
            <a:t>LSTM: best available ML model for handling time series data </a:t>
          </a:r>
        </a:p>
      </dgm:t>
    </dgm:pt>
    <dgm:pt modelId="{AB6EBD8A-217F-462C-B82A-AB78378FB045}" type="parTrans" cxnId="{FFCEA928-EFEB-47C0-9102-B7147C574FFB}">
      <dgm:prSet/>
      <dgm:spPr/>
      <dgm:t>
        <a:bodyPr/>
        <a:lstStyle/>
        <a:p>
          <a:endParaRPr lang="en-US"/>
        </a:p>
      </dgm:t>
    </dgm:pt>
    <dgm:pt modelId="{7CD65AA1-954B-423B-B605-8837A70C8978}" type="sibTrans" cxnId="{FFCEA928-EFEB-47C0-9102-B7147C574FFB}">
      <dgm:prSet/>
      <dgm:spPr/>
      <dgm:t>
        <a:bodyPr/>
        <a:lstStyle/>
        <a:p>
          <a:endParaRPr lang="en-US"/>
        </a:p>
      </dgm:t>
    </dgm:pt>
    <dgm:pt modelId="{1DE37E75-89D1-4FDF-9FE2-ADF1709B5037}">
      <dgm:prSet/>
      <dgm:spPr/>
      <dgm:t>
        <a:bodyPr/>
        <a:lstStyle/>
        <a:p>
          <a:r>
            <a:rPr lang="en-US"/>
            <a:t>Found rudimentary model to use as a starting point</a:t>
          </a:r>
        </a:p>
      </dgm:t>
    </dgm:pt>
    <dgm:pt modelId="{43A04E9D-251E-403B-BC54-1566B456BEE8}" type="parTrans" cxnId="{6152CB87-A059-42F6-8FF9-7B80CE7CCA51}">
      <dgm:prSet/>
      <dgm:spPr/>
      <dgm:t>
        <a:bodyPr/>
        <a:lstStyle/>
        <a:p>
          <a:endParaRPr lang="en-US"/>
        </a:p>
      </dgm:t>
    </dgm:pt>
    <dgm:pt modelId="{671FB16D-9FCD-44DE-9B49-E18E410FE4BD}" type="sibTrans" cxnId="{6152CB87-A059-42F6-8FF9-7B80CE7CCA51}">
      <dgm:prSet/>
      <dgm:spPr/>
      <dgm:t>
        <a:bodyPr/>
        <a:lstStyle/>
        <a:p>
          <a:endParaRPr lang="en-US"/>
        </a:p>
      </dgm:t>
    </dgm:pt>
    <dgm:pt modelId="{38CBEC24-8A46-4515-A852-344E5EB2DCE7}">
      <dgm:prSet/>
      <dgm:spPr/>
      <dgm:t>
        <a:bodyPr/>
        <a:lstStyle/>
        <a:p>
          <a:r>
            <a:rPr lang="en-US"/>
            <a:t>Used Yahoo Finance Library - more flexible and easier than Polygon API</a:t>
          </a:r>
        </a:p>
      </dgm:t>
    </dgm:pt>
    <dgm:pt modelId="{3D263B80-CA9A-4195-9948-EE69E58F7499}" type="parTrans" cxnId="{E5E9EA6E-F170-4538-8B76-7D42510690D3}">
      <dgm:prSet/>
      <dgm:spPr/>
      <dgm:t>
        <a:bodyPr/>
        <a:lstStyle/>
        <a:p>
          <a:endParaRPr lang="en-US"/>
        </a:p>
      </dgm:t>
    </dgm:pt>
    <dgm:pt modelId="{F9DEE975-67E9-4733-9F6B-0CD00540214A}" type="sibTrans" cxnId="{E5E9EA6E-F170-4538-8B76-7D42510690D3}">
      <dgm:prSet/>
      <dgm:spPr/>
      <dgm:t>
        <a:bodyPr/>
        <a:lstStyle/>
        <a:p>
          <a:endParaRPr lang="en-US"/>
        </a:p>
      </dgm:t>
    </dgm:pt>
    <dgm:pt modelId="{370A844C-649B-4C6A-AC6F-2CC7E809FA70}">
      <dgm:prSet/>
      <dgm:spPr/>
      <dgm:t>
        <a:bodyPr/>
        <a:lstStyle/>
        <a:p>
          <a:r>
            <a:rPr lang="en-US"/>
            <a:t>Eliminated preprocessing of data prior to ML data processing</a:t>
          </a:r>
        </a:p>
      </dgm:t>
    </dgm:pt>
    <dgm:pt modelId="{6ECE45F9-CEA0-4B52-9B39-BE05C753444B}" type="parTrans" cxnId="{3916BFAD-4C17-41ED-91E1-0DB228BA5914}">
      <dgm:prSet/>
      <dgm:spPr/>
      <dgm:t>
        <a:bodyPr/>
        <a:lstStyle/>
        <a:p>
          <a:endParaRPr lang="en-US"/>
        </a:p>
      </dgm:t>
    </dgm:pt>
    <dgm:pt modelId="{0A1DB579-D733-4245-8DDA-E8CD698C9FB3}" type="sibTrans" cxnId="{3916BFAD-4C17-41ED-91E1-0DB228BA5914}">
      <dgm:prSet/>
      <dgm:spPr/>
      <dgm:t>
        <a:bodyPr/>
        <a:lstStyle/>
        <a:p>
          <a:endParaRPr lang="en-US"/>
        </a:p>
      </dgm:t>
    </dgm:pt>
    <dgm:pt modelId="{D34E1F82-4330-4F8F-882C-8C7069BDEC8F}">
      <dgm:prSet/>
      <dgm:spPr/>
      <dgm:t>
        <a:bodyPr/>
        <a:lstStyle/>
        <a:p>
          <a:r>
            <a:rPr lang="en-US"/>
            <a:t>Determined use of date and close in model so used Python code to create a new dataframe</a:t>
          </a:r>
        </a:p>
      </dgm:t>
    </dgm:pt>
    <dgm:pt modelId="{750CA167-F67D-4895-882B-EA7965509DA9}" type="parTrans" cxnId="{2235EAE4-1FA0-441C-A802-9E3DEAA5FF5B}">
      <dgm:prSet/>
      <dgm:spPr/>
      <dgm:t>
        <a:bodyPr/>
        <a:lstStyle/>
        <a:p>
          <a:endParaRPr lang="en-US"/>
        </a:p>
      </dgm:t>
    </dgm:pt>
    <dgm:pt modelId="{8E0A810E-0051-4F91-AB0F-4FAA9A10143B}" type="sibTrans" cxnId="{2235EAE4-1FA0-441C-A802-9E3DEAA5FF5B}">
      <dgm:prSet/>
      <dgm:spPr/>
      <dgm:t>
        <a:bodyPr/>
        <a:lstStyle/>
        <a:p>
          <a:endParaRPr lang="en-US"/>
        </a:p>
      </dgm:t>
    </dgm:pt>
    <dgm:pt modelId="{E0A7FB01-A48D-4845-AED2-1F07FBB5B4EF}">
      <dgm:prSet/>
      <dgm:spPr/>
      <dgm:t>
        <a:bodyPr/>
        <a:lstStyle/>
        <a:p>
          <a:r>
            <a:rPr lang="en-US"/>
            <a:t>Used MinMaxScaler to scale the new dataframe on the training set to between 0 and 1.</a:t>
          </a:r>
        </a:p>
      </dgm:t>
    </dgm:pt>
    <dgm:pt modelId="{DBE07E6A-69DC-46B2-BE67-7BC99364E528}" type="parTrans" cxnId="{5D87E6BA-612C-4990-BE4C-2722DBA58D45}">
      <dgm:prSet/>
      <dgm:spPr/>
      <dgm:t>
        <a:bodyPr/>
        <a:lstStyle/>
        <a:p>
          <a:endParaRPr lang="en-US"/>
        </a:p>
      </dgm:t>
    </dgm:pt>
    <dgm:pt modelId="{FE64B993-FA90-4A23-97A5-3809315A1AD2}" type="sibTrans" cxnId="{5D87E6BA-612C-4990-BE4C-2722DBA58D45}">
      <dgm:prSet/>
      <dgm:spPr/>
      <dgm:t>
        <a:bodyPr/>
        <a:lstStyle/>
        <a:p>
          <a:endParaRPr lang="en-US"/>
        </a:p>
      </dgm:t>
    </dgm:pt>
    <dgm:pt modelId="{4CB0F4CB-E0F2-4D4D-9CCF-08F82E5A65C4}">
      <dgm:prSet/>
      <dgm:spPr/>
      <dgm:t>
        <a:bodyPr/>
        <a:lstStyle/>
        <a:p>
          <a:r>
            <a:rPr lang="en-US"/>
            <a:t>Split data into train and test sets and set at 80% train / 20% </a:t>
          </a:r>
        </a:p>
      </dgm:t>
    </dgm:pt>
    <dgm:pt modelId="{895D91F5-19A9-4194-BEA2-D9B6BA28EB09}" type="parTrans" cxnId="{05608DEA-E532-423D-B284-F11B068F8949}">
      <dgm:prSet/>
      <dgm:spPr/>
      <dgm:t>
        <a:bodyPr/>
        <a:lstStyle/>
        <a:p>
          <a:endParaRPr lang="en-US"/>
        </a:p>
      </dgm:t>
    </dgm:pt>
    <dgm:pt modelId="{07082B2D-16C9-4146-8E83-64A41EE5FA36}" type="sibTrans" cxnId="{05608DEA-E532-423D-B284-F11B068F8949}">
      <dgm:prSet/>
      <dgm:spPr/>
      <dgm:t>
        <a:bodyPr/>
        <a:lstStyle/>
        <a:p>
          <a:endParaRPr lang="en-US"/>
        </a:p>
      </dgm:t>
    </dgm:pt>
    <dgm:pt modelId="{D3F43D25-430B-4E04-92B7-8855361E1D1B}">
      <dgm:prSet/>
      <dgm:spPr/>
      <dgm:t>
        <a:bodyPr/>
        <a:lstStyle/>
        <a:p>
          <a:r>
            <a:rPr lang="en-US" dirty="0"/>
            <a:t>Built and trained model using Sequential function of LSTM </a:t>
          </a:r>
        </a:p>
      </dgm:t>
    </dgm:pt>
    <dgm:pt modelId="{8C074AF7-64B3-4F38-B687-654D07ABA86D}" type="parTrans" cxnId="{7E37C65B-E2BA-4903-B087-2519C4B5C139}">
      <dgm:prSet/>
      <dgm:spPr/>
      <dgm:t>
        <a:bodyPr/>
        <a:lstStyle/>
        <a:p>
          <a:endParaRPr lang="en-US"/>
        </a:p>
      </dgm:t>
    </dgm:pt>
    <dgm:pt modelId="{0A71D1CD-539B-4448-949B-608ED4DEBCA9}" type="sibTrans" cxnId="{7E37C65B-E2BA-4903-B087-2519C4B5C139}">
      <dgm:prSet/>
      <dgm:spPr/>
      <dgm:t>
        <a:bodyPr/>
        <a:lstStyle/>
        <a:p>
          <a:endParaRPr lang="en-US"/>
        </a:p>
      </dgm:t>
    </dgm:pt>
    <dgm:pt modelId="{55BE4672-0D1A-064C-90ED-981461954A59}" type="pres">
      <dgm:prSet presAssocID="{720C2FF5-2337-43D0-9813-28A8957A30EB}" presName="diagram" presStyleCnt="0">
        <dgm:presLayoutVars>
          <dgm:dir/>
          <dgm:resizeHandles val="exact"/>
        </dgm:presLayoutVars>
      </dgm:prSet>
      <dgm:spPr/>
    </dgm:pt>
    <dgm:pt modelId="{B525C838-AB90-FE45-9A41-FE918A56ACC8}" type="pres">
      <dgm:prSet presAssocID="{0301E11F-AC13-4EAC-BD6C-5BB9EEF1D464}" presName="node" presStyleLbl="node1" presStyleIdx="0" presStyleCnt="8">
        <dgm:presLayoutVars>
          <dgm:bulletEnabled val="1"/>
        </dgm:presLayoutVars>
      </dgm:prSet>
      <dgm:spPr/>
    </dgm:pt>
    <dgm:pt modelId="{E7ABC398-3E75-2447-9C5F-7E9AF6EE12E0}" type="pres">
      <dgm:prSet presAssocID="{7CD65AA1-954B-423B-B605-8837A70C8978}" presName="sibTrans" presStyleCnt="0"/>
      <dgm:spPr/>
    </dgm:pt>
    <dgm:pt modelId="{852D7336-F928-A04C-B20B-917D40D451D3}" type="pres">
      <dgm:prSet presAssocID="{1DE37E75-89D1-4FDF-9FE2-ADF1709B5037}" presName="node" presStyleLbl="node1" presStyleIdx="1" presStyleCnt="8">
        <dgm:presLayoutVars>
          <dgm:bulletEnabled val="1"/>
        </dgm:presLayoutVars>
      </dgm:prSet>
      <dgm:spPr/>
    </dgm:pt>
    <dgm:pt modelId="{AF0BF08C-A31F-F74C-8385-329C4DC1A1A1}" type="pres">
      <dgm:prSet presAssocID="{671FB16D-9FCD-44DE-9B49-E18E410FE4BD}" presName="sibTrans" presStyleCnt="0"/>
      <dgm:spPr/>
    </dgm:pt>
    <dgm:pt modelId="{143FF4F2-7D40-4244-A157-5AA3D1A4A7C4}" type="pres">
      <dgm:prSet presAssocID="{38CBEC24-8A46-4515-A852-344E5EB2DCE7}" presName="node" presStyleLbl="node1" presStyleIdx="2" presStyleCnt="8">
        <dgm:presLayoutVars>
          <dgm:bulletEnabled val="1"/>
        </dgm:presLayoutVars>
      </dgm:prSet>
      <dgm:spPr/>
    </dgm:pt>
    <dgm:pt modelId="{F67767FE-4D45-BD46-8046-F5451E9BC314}" type="pres">
      <dgm:prSet presAssocID="{F9DEE975-67E9-4733-9F6B-0CD00540214A}" presName="sibTrans" presStyleCnt="0"/>
      <dgm:spPr/>
    </dgm:pt>
    <dgm:pt modelId="{E690033D-406C-2C47-8086-E95F9009091C}" type="pres">
      <dgm:prSet presAssocID="{370A844C-649B-4C6A-AC6F-2CC7E809FA70}" presName="node" presStyleLbl="node1" presStyleIdx="3" presStyleCnt="8">
        <dgm:presLayoutVars>
          <dgm:bulletEnabled val="1"/>
        </dgm:presLayoutVars>
      </dgm:prSet>
      <dgm:spPr/>
    </dgm:pt>
    <dgm:pt modelId="{47AE485C-C587-5945-BC33-32912FE8D986}" type="pres">
      <dgm:prSet presAssocID="{0A1DB579-D733-4245-8DDA-E8CD698C9FB3}" presName="sibTrans" presStyleCnt="0"/>
      <dgm:spPr/>
    </dgm:pt>
    <dgm:pt modelId="{688B9542-62B7-A94F-933F-5DD1A900061E}" type="pres">
      <dgm:prSet presAssocID="{D34E1F82-4330-4F8F-882C-8C7069BDEC8F}" presName="node" presStyleLbl="node1" presStyleIdx="4" presStyleCnt="8">
        <dgm:presLayoutVars>
          <dgm:bulletEnabled val="1"/>
        </dgm:presLayoutVars>
      </dgm:prSet>
      <dgm:spPr/>
    </dgm:pt>
    <dgm:pt modelId="{B9827C39-D28C-C04F-9919-E279ADEC8895}" type="pres">
      <dgm:prSet presAssocID="{8E0A810E-0051-4F91-AB0F-4FAA9A10143B}" presName="sibTrans" presStyleCnt="0"/>
      <dgm:spPr/>
    </dgm:pt>
    <dgm:pt modelId="{D8583371-0479-A249-BE46-B69B38EDCAC3}" type="pres">
      <dgm:prSet presAssocID="{E0A7FB01-A48D-4845-AED2-1F07FBB5B4EF}" presName="node" presStyleLbl="node1" presStyleIdx="5" presStyleCnt="8">
        <dgm:presLayoutVars>
          <dgm:bulletEnabled val="1"/>
        </dgm:presLayoutVars>
      </dgm:prSet>
      <dgm:spPr/>
    </dgm:pt>
    <dgm:pt modelId="{DBD97AE7-B529-7845-9BD9-B1E4E723B2B6}" type="pres">
      <dgm:prSet presAssocID="{FE64B993-FA90-4A23-97A5-3809315A1AD2}" presName="sibTrans" presStyleCnt="0"/>
      <dgm:spPr/>
    </dgm:pt>
    <dgm:pt modelId="{6C8A9A00-95E9-7C43-BD85-43D92610D6C0}" type="pres">
      <dgm:prSet presAssocID="{4CB0F4CB-E0F2-4D4D-9CCF-08F82E5A65C4}" presName="node" presStyleLbl="node1" presStyleIdx="6" presStyleCnt="8">
        <dgm:presLayoutVars>
          <dgm:bulletEnabled val="1"/>
        </dgm:presLayoutVars>
      </dgm:prSet>
      <dgm:spPr/>
    </dgm:pt>
    <dgm:pt modelId="{DC083BB2-C81E-FA47-8001-DC92E61C2398}" type="pres">
      <dgm:prSet presAssocID="{07082B2D-16C9-4146-8E83-64A41EE5FA36}" presName="sibTrans" presStyleCnt="0"/>
      <dgm:spPr/>
    </dgm:pt>
    <dgm:pt modelId="{34843D7D-3D50-B740-AC55-A88FD5BB01E2}" type="pres">
      <dgm:prSet presAssocID="{D3F43D25-430B-4E04-92B7-8855361E1D1B}" presName="node" presStyleLbl="node1" presStyleIdx="7" presStyleCnt="8">
        <dgm:presLayoutVars>
          <dgm:bulletEnabled val="1"/>
        </dgm:presLayoutVars>
      </dgm:prSet>
      <dgm:spPr/>
    </dgm:pt>
  </dgm:ptLst>
  <dgm:cxnLst>
    <dgm:cxn modelId="{2493740C-CB11-B745-A3E5-08A7AF3F4C87}" type="presOf" srcId="{720C2FF5-2337-43D0-9813-28A8957A30EB}" destId="{55BE4672-0D1A-064C-90ED-981461954A59}" srcOrd="0" destOrd="0" presId="urn:microsoft.com/office/officeart/2005/8/layout/default"/>
    <dgm:cxn modelId="{6B88F50C-8BB6-B94F-9454-32F772481AC6}" type="presOf" srcId="{370A844C-649B-4C6A-AC6F-2CC7E809FA70}" destId="{E690033D-406C-2C47-8086-E95F9009091C}" srcOrd="0" destOrd="0" presId="urn:microsoft.com/office/officeart/2005/8/layout/default"/>
    <dgm:cxn modelId="{FFCEA928-EFEB-47C0-9102-B7147C574FFB}" srcId="{720C2FF5-2337-43D0-9813-28A8957A30EB}" destId="{0301E11F-AC13-4EAC-BD6C-5BB9EEF1D464}" srcOrd="0" destOrd="0" parTransId="{AB6EBD8A-217F-462C-B82A-AB78378FB045}" sibTransId="{7CD65AA1-954B-423B-B605-8837A70C8978}"/>
    <dgm:cxn modelId="{92173340-AD5F-1F48-B6CC-4449028A28CA}" type="presOf" srcId="{E0A7FB01-A48D-4845-AED2-1F07FBB5B4EF}" destId="{D8583371-0479-A249-BE46-B69B38EDCAC3}" srcOrd="0" destOrd="0" presId="urn:microsoft.com/office/officeart/2005/8/layout/default"/>
    <dgm:cxn modelId="{C5ECA14A-8D9A-CF4F-9A9E-99BFD9E98670}" type="presOf" srcId="{1DE37E75-89D1-4FDF-9FE2-ADF1709B5037}" destId="{852D7336-F928-A04C-B20B-917D40D451D3}" srcOrd="0" destOrd="0" presId="urn:microsoft.com/office/officeart/2005/8/layout/default"/>
    <dgm:cxn modelId="{7E37C65B-E2BA-4903-B087-2519C4B5C139}" srcId="{720C2FF5-2337-43D0-9813-28A8957A30EB}" destId="{D3F43D25-430B-4E04-92B7-8855361E1D1B}" srcOrd="7" destOrd="0" parTransId="{8C074AF7-64B3-4F38-B687-654D07ABA86D}" sibTransId="{0A71D1CD-539B-4448-949B-608ED4DEBCA9}"/>
    <dgm:cxn modelId="{48FFE55B-2A28-AE4C-9F47-19B6B0F617C9}" type="presOf" srcId="{D34E1F82-4330-4F8F-882C-8C7069BDEC8F}" destId="{688B9542-62B7-A94F-933F-5DD1A900061E}" srcOrd="0" destOrd="0" presId="urn:microsoft.com/office/officeart/2005/8/layout/default"/>
    <dgm:cxn modelId="{6032A26A-EBE9-A048-BC6B-B9E59A680CC6}" type="presOf" srcId="{D3F43D25-430B-4E04-92B7-8855361E1D1B}" destId="{34843D7D-3D50-B740-AC55-A88FD5BB01E2}" srcOrd="0" destOrd="0" presId="urn:microsoft.com/office/officeart/2005/8/layout/default"/>
    <dgm:cxn modelId="{E5E9EA6E-F170-4538-8B76-7D42510690D3}" srcId="{720C2FF5-2337-43D0-9813-28A8957A30EB}" destId="{38CBEC24-8A46-4515-A852-344E5EB2DCE7}" srcOrd="2" destOrd="0" parTransId="{3D263B80-CA9A-4195-9948-EE69E58F7499}" sibTransId="{F9DEE975-67E9-4733-9F6B-0CD00540214A}"/>
    <dgm:cxn modelId="{6152CB87-A059-42F6-8FF9-7B80CE7CCA51}" srcId="{720C2FF5-2337-43D0-9813-28A8957A30EB}" destId="{1DE37E75-89D1-4FDF-9FE2-ADF1709B5037}" srcOrd="1" destOrd="0" parTransId="{43A04E9D-251E-403B-BC54-1566B456BEE8}" sibTransId="{671FB16D-9FCD-44DE-9B49-E18E410FE4BD}"/>
    <dgm:cxn modelId="{04344797-2180-E649-A451-4AC7FC852556}" type="presOf" srcId="{38CBEC24-8A46-4515-A852-344E5EB2DCE7}" destId="{143FF4F2-7D40-4244-A157-5AA3D1A4A7C4}" srcOrd="0" destOrd="0" presId="urn:microsoft.com/office/officeart/2005/8/layout/default"/>
    <dgm:cxn modelId="{F9E4D89A-B624-3A4B-9BD3-8E04E0713816}" type="presOf" srcId="{0301E11F-AC13-4EAC-BD6C-5BB9EEF1D464}" destId="{B525C838-AB90-FE45-9A41-FE918A56ACC8}" srcOrd="0" destOrd="0" presId="urn:microsoft.com/office/officeart/2005/8/layout/default"/>
    <dgm:cxn modelId="{3916BFAD-4C17-41ED-91E1-0DB228BA5914}" srcId="{720C2FF5-2337-43D0-9813-28A8957A30EB}" destId="{370A844C-649B-4C6A-AC6F-2CC7E809FA70}" srcOrd="3" destOrd="0" parTransId="{6ECE45F9-CEA0-4B52-9B39-BE05C753444B}" sibTransId="{0A1DB579-D733-4245-8DDA-E8CD698C9FB3}"/>
    <dgm:cxn modelId="{DFC09CB9-F11B-F24F-8D84-5E351392ED4C}" type="presOf" srcId="{4CB0F4CB-E0F2-4D4D-9CCF-08F82E5A65C4}" destId="{6C8A9A00-95E9-7C43-BD85-43D92610D6C0}" srcOrd="0" destOrd="0" presId="urn:microsoft.com/office/officeart/2005/8/layout/default"/>
    <dgm:cxn modelId="{5D87E6BA-612C-4990-BE4C-2722DBA58D45}" srcId="{720C2FF5-2337-43D0-9813-28A8957A30EB}" destId="{E0A7FB01-A48D-4845-AED2-1F07FBB5B4EF}" srcOrd="5" destOrd="0" parTransId="{DBE07E6A-69DC-46B2-BE67-7BC99364E528}" sibTransId="{FE64B993-FA90-4A23-97A5-3809315A1AD2}"/>
    <dgm:cxn modelId="{2235EAE4-1FA0-441C-A802-9E3DEAA5FF5B}" srcId="{720C2FF5-2337-43D0-9813-28A8957A30EB}" destId="{D34E1F82-4330-4F8F-882C-8C7069BDEC8F}" srcOrd="4" destOrd="0" parTransId="{750CA167-F67D-4895-882B-EA7965509DA9}" sibTransId="{8E0A810E-0051-4F91-AB0F-4FAA9A10143B}"/>
    <dgm:cxn modelId="{05608DEA-E532-423D-B284-F11B068F8949}" srcId="{720C2FF5-2337-43D0-9813-28A8957A30EB}" destId="{4CB0F4CB-E0F2-4D4D-9CCF-08F82E5A65C4}" srcOrd="6" destOrd="0" parTransId="{895D91F5-19A9-4194-BEA2-D9B6BA28EB09}" sibTransId="{07082B2D-16C9-4146-8E83-64A41EE5FA36}"/>
    <dgm:cxn modelId="{B67D6ED4-6F96-8442-8D88-159E1EA8F37F}" type="presParOf" srcId="{55BE4672-0D1A-064C-90ED-981461954A59}" destId="{B525C838-AB90-FE45-9A41-FE918A56ACC8}" srcOrd="0" destOrd="0" presId="urn:microsoft.com/office/officeart/2005/8/layout/default"/>
    <dgm:cxn modelId="{1F8C0B06-DAF5-6C4D-816F-77765F3606E8}" type="presParOf" srcId="{55BE4672-0D1A-064C-90ED-981461954A59}" destId="{E7ABC398-3E75-2447-9C5F-7E9AF6EE12E0}" srcOrd="1" destOrd="0" presId="urn:microsoft.com/office/officeart/2005/8/layout/default"/>
    <dgm:cxn modelId="{959C0865-F27E-A849-8A54-CDE991945829}" type="presParOf" srcId="{55BE4672-0D1A-064C-90ED-981461954A59}" destId="{852D7336-F928-A04C-B20B-917D40D451D3}" srcOrd="2" destOrd="0" presId="urn:microsoft.com/office/officeart/2005/8/layout/default"/>
    <dgm:cxn modelId="{72163F2F-2DB6-114E-A1FD-4937C6B59877}" type="presParOf" srcId="{55BE4672-0D1A-064C-90ED-981461954A59}" destId="{AF0BF08C-A31F-F74C-8385-329C4DC1A1A1}" srcOrd="3" destOrd="0" presId="urn:microsoft.com/office/officeart/2005/8/layout/default"/>
    <dgm:cxn modelId="{3977980F-FFB2-A344-969E-A096E1DB00FF}" type="presParOf" srcId="{55BE4672-0D1A-064C-90ED-981461954A59}" destId="{143FF4F2-7D40-4244-A157-5AA3D1A4A7C4}" srcOrd="4" destOrd="0" presId="urn:microsoft.com/office/officeart/2005/8/layout/default"/>
    <dgm:cxn modelId="{C8D208F2-0E65-0840-89F0-3C66FAE47AFC}" type="presParOf" srcId="{55BE4672-0D1A-064C-90ED-981461954A59}" destId="{F67767FE-4D45-BD46-8046-F5451E9BC314}" srcOrd="5" destOrd="0" presId="urn:microsoft.com/office/officeart/2005/8/layout/default"/>
    <dgm:cxn modelId="{EF3BFC92-BB0C-DD45-8E85-7027C98FC365}" type="presParOf" srcId="{55BE4672-0D1A-064C-90ED-981461954A59}" destId="{E690033D-406C-2C47-8086-E95F9009091C}" srcOrd="6" destOrd="0" presId="urn:microsoft.com/office/officeart/2005/8/layout/default"/>
    <dgm:cxn modelId="{9C08F40E-9156-0A45-86B5-69202C29A3A6}" type="presParOf" srcId="{55BE4672-0D1A-064C-90ED-981461954A59}" destId="{47AE485C-C587-5945-BC33-32912FE8D986}" srcOrd="7" destOrd="0" presId="urn:microsoft.com/office/officeart/2005/8/layout/default"/>
    <dgm:cxn modelId="{D5ACEBFF-539B-8445-B3F3-1A839FEF30FB}" type="presParOf" srcId="{55BE4672-0D1A-064C-90ED-981461954A59}" destId="{688B9542-62B7-A94F-933F-5DD1A900061E}" srcOrd="8" destOrd="0" presId="urn:microsoft.com/office/officeart/2005/8/layout/default"/>
    <dgm:cxn modelId="{6C34E3F8-9B3F-E84D-AE27-FA3BDB4DC6BF}" type="presParOf" srcId="{55BE4672-0D1A-064C-90ED-981461954A59}" destId="{B9827C39-D28C-C04F-9919-E279ADEC8895}" srcOrd="9" destOrd="0" presId="urn:microsoft.com/office/officeart/2005/8/layout/default"/>
    <dgm:cxn modelId="{BDB01590-415F-F848-A883-B0B5781EEF95}" type="presParOf" srcId="{55BE4672-0D1A-064C-90ED-981461954A59}" destId="{D8583371-0479-A249-BE46-B69B38EDCAC3}" srcOrd="10" destOrd="0" presId="urn:microsoft.com/office/officeart/2005/8/layout/default"/>
    <dgm:cxn modelId="{13400458-3C32-7040-9F80-10D5A2482014}" type="presParOf" srcId="{55BE4672-0D1A-064C-90ED-981461954A59}" destId="{DBD97AE7-B529-7845-9BD9-B1E4E723B2B6}" srcOrd="11" destOrd="0" presId="urn:microsoft.com/office/officeart/2005/8/layout/default"/>
    <dgm:cxn modelId="{879A0067-E168-A74F-ABAE-AE26619798D9}" type="presParOf" srcId="{55BE4672-0D1A-064C-90ED-981461954A59}" destId="{6C8A9A00-95E9-7C43-BD85-43D92610D6C0}" srcOrd="12" destOrd="0" presId="urn:microsoft.com/office/officeart/2005/8/layout/default"/>
    <dgm:cxn modelId="{10D38659-3849-D647-B9C7-BC7DDDFA91F5}" type="presParOf" srcId="{55BE4672-0D1A-064C-90ED-981461954A59}" destId="{DC083BB2-C81E-FA47-8001-DC92E61C2398}" srcOrd="13" destOrd="0" presId="urn:microsoft.com/office/officeart/2005/8/layout/default"/>
    <dgm:cxn modelId="{43A303A6-50F0-004C-B4E6-837C6341EB2E}" type="presParOf" srcId="{55BE4672-0D1A-064C-90ED-981461954A59}" destId="{34843D7D-3D50-B740-AC55-A88FD5BB01E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430AE5-4440-4642-BB1A-6E233A6D2D4B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F0DB12-9DC4-4B34-A452-B5287ABA2C6D}">
      <dgm:prSet/>
      <dgm:spPr/>
      <dgm:t>
        <a:bodyPr/>
        <a:lstStyle/>
        <a:p>
          <a:r>
            <a:rPr lang="en-US"/>
            <a:t>Continue</a:t>
          </a:r>
        </a:p>
      </dgm:t>
    </dgm:pt>
    <dgm:pt modelId="{70340115-244B-484B-98E2-1ED431E6818A}" type="parTrans" cxnId="{47D6E0D2-2B71-4049-AF4C-7BD42074E21C}">
      <dgm:prSet/>
      <dgm:spPr/>
      <dgm:t>
        <a:bodyPr/>
        <a:lstStyle/>
        <a:p>
          <a:endParaRPr lang="en-US"/>
        </a:p>
      </dgm:t>
    </dgm:pt>
    <dgm:pt modelId="{41C1BDCA-97C5-46E5-89B9-4937FBA6AA80}" type="sibTrans" cxnId="{47D6E0D2-2B71-4049-AF4C-7BD42074E21C}">
      <dgm:prSet/>
      <dgm:spPr/>
      <dgm:t>
        <a:bodyPr/>
        <a:lstStyle/>
        <a:p>
          <a:endParaRPr lang="en-US"/>
        </a:p>
      </dgm:t>
    </dgm:pt>
    <dgm:pt modelId="{BB64893D-8034-4352-9958-12BDF817247F}">
      <dgm:prSet/>
      <dgm:spPr/>
      <dgm:t>
        <a:bodyPr/>
        <a:lstStyle/>
        <a:p>
          <a:r>
            <a:rPr lang="en-US" dirty="0"/>
            <a:t>built model by determining feature and target</a:t>
          </a:r>
        </a:p>
      </dgm:t>
    </dgm:pt>
    <dgm:pt modelId="{538A5336-E034-4FF3-B512-4AE9023047A3}" type="parTrans" cxnId="{AC2AA60C-00F7-4398-9470-EEFFD0050F57}">
      <dgm:prSet/>
      <dgm:spPr/>
      <dgm:t>
        <a:bodyPr/>
        <a:lstStyle/>
        <a:p>
          <a:endParaRPr lang="en-US"/>
        </a:p>
      </dgm:t>
    </dgm:pt>
    <dgm:pt modelId="{DE0FA0C6-2F11-42BA-B504-4C3F9DB2CFE7}" type="sibTrans" cxnId="{AC2AA60C-00F7-4398-9470-EEFFD0050F57}">
      <dgm:prSet/>
      <dgm:spPr/>
      <dgm:t>
        <a:bodyPr/>
        <a:lstStyle/>
        <a:p>
          <a:endParaRPr lang="en-US"/>
        </a:p>
      </dgm:t>
    </dgm:pt>
    <dgm:pt modelId="{C23C03FC-D53A-4243-B5A0-90CDFE29F689}">
      <dgm:prSet/>
      <dgm:spPr/>
      <dgm:t>
        <a:bodyPr/>
        <a:lstStyle/>
        <a:p>
          <a:r>
            <a:rPr lang="en-US"/>
            <a:t>Compile</a:t>
          </a:r>
        </a:p>
      </dgm:t>
    </dgm:pt>
    <dgm:pt modelId="{84E57C1D-A95F-4FC8-99C2-E2E3913EBE30}" type="parTrans" cxnId="{7537FC50-38B8-4BD2-9EAD-45C771FFB4D4}">
      <dgm:prSet/>
      <dgm:spPr/>
      <dgm:t>
        <a:bodyPr/>
        <a:lstStyle/>
        <a:p>
          <a:endParaRPr lang="en-US"/>
        </a:p>
      </dgm:t>
    </dgm:pt>
    <dgm:pt modelId="{F69BA532-C44D-47A7-89ED-08BAFBD4046E}" type="sibTrans" cxnId="{7537FC50-38B8-4BD2-9EAD-45C771FFB4D4}">
      <dgm:prSet/>
      <dgm:spPr/>
      <dgm:t>
        <a:bodyPr/>
        <a:lstStyle/>
        <a:p>
          <a:endParaRPr lang="en-US"/>
        </a:p>
      </dgm:t>
    </dgm:pt>
    <dgm:pt modelId="{97DB6728-A187-4496-AF8D-F21D97900D6D}">
      <dgm:prSet/>
      <dgm:spPr/>
      <dgm:t>
        <a:bodyPr/>
        <a:lstStyle/>
        <a:p>
          <a:r>
            <a:rPr lang="en-US" b="0" i="0" dirty="0"/>
            <a:t>Compiled the model using mean squared error.</a:t>
          </a:r>
          <a:endParaRPr lang="en-US" dirty="0"/>
        </a:p>
      </dgm:t>
    </dgm:pt>
    <dgm:pt modelId="{995AD71B-CEC6-47EE-BDE1-627D79547151}" type="parTrans" cxnId="{10AF8C81-3716-4169-B2B3-857EC44CD3AB}">
      <dgm:prSet/>
      <dgm:spPr/>
      <dgm:t>
        <a:bodyPr/>
        <a:lstStyle/>
        <a:p>
          <a:endParaRPr lang="en-US"/>
        </a:p>
      </dgm:t>
    </dgm:pt>
    <dgm:pt modelId="{2DB1CB02-681A-4E8E-9C2E-08AD35661F39}" type="sibTrans" cxnId="{10AF8C81-3716-4169-B2B3-857EC44CD3AB}">
      <dgm:prSet/>
      <dgm:spPr/>
      <dgm:t>
        <a:bodyPr/>
        <a:lstStyle/>
        <a:p>
          <a:endParaRPr lang="en-US"/>
        </a:p>
      </dgm:t>
    </dgm:pt>
    <dgm:pt modelId="{11895880-2901-43C8-9B01-953CC28B2573}">
      <dgm:prSet/>
      <dgm:spPr/>
      <dgm:t>
        <a:bodyPr/>
        <a:lstStyle/>
        <a:p>
          <a:r>
            <a:rPr lang="en-US"/>
            <a:t>Train and test</a:t>
          </a:r>
        </a:p>
      </dgm:t>
    </dgm:pt>
    <dgm:pt modelId="{8DF2B006-8A0C-447C-9300-B62E533BE6B2}" type="parTrans" cxnId="{65F2A4A8-AF82-4189-82C6-661950327DA7}">
      <dgm:prSet/>
      <dgm:spPr/>
      <dgm:t>
        <a:bodyPr/>
        <a:lstStyle/>
        <a:p>
          <a:endParaRPr lang="en-US"/>
        </a:p>
      </dgm:t>
    </dgm:pt>
    <dgm:pt modelId="{5421292B-B605-48A3-8C0F-15964075B1A6}" type="sibTrans" cxnId="{65F2A4A8-AF82-4189-82C6-661950327DA7}">
      <dgm:prSet/>
      <dgm:spPr/>
      <dgm:t>
        <a:bodyPr/>
        <a:lstStyle/>
        <a:p>
          <a:endParaRPr lang="en-US"/>
        </a:p>
      </dgm:t>
    </dgm:pt>
    <dgm:pt modelId="{DC31E6DE-D635-4D97-8F8F-195157AC2D00}">
      <dgm:prSet/>
      <dgm:spPr/>
      <dgm:t>
        <a:bodyPr/>
        <a:lstStyle/>
        <a:p>
          <a:r>
            <a:rPr lang="en-US" b="0" i="0" dirty="0"/>
            <a:t>Trained and tested the data</a:t>
          </a:r>
          <a:endParaRPr lang="en-US" dirty="0"/>
        </a:p>
      </dgm:t>
    </dgm:pt>
    <dgm:pt modelId="{2466B495-4858-427E-8325-92D88393FDAA}" type="parTrans" cxnId="{C816F47F-373A-4F0C-B8B4-01E9CC58D874}">
      <dgm:prSet/>
      <dgm:spPr/>
      <dgm:t>
        <a:bodyPr/>
        <a:lstStyle/>
        <a:p>
          <a:endParaRPr lang="en-US"/>
        </a:p>
      </dgm:t>
    </dgm:pt>
    <dgm:pt modelId="{637DFE7D-1CDB-470B-B154-4E3D0C120C8F}" type="sibTrans" cxnId="{C816F47F-373A-4F0C-B8B4-01E9CC58D874}">
      <dgm:prSet/>
      <dgm:spPr/>
      <dgm:t>
        <a:bodyPr/>
        <a:lstStyle/>
        <a:p>
          <a:endParaRPr lang="en-US"/>
        </a:p>
      </dgm:t>
    </dgm:pt>
    <dgm:pt modelId="{2E837B3D-3E98-4717-AAE2-79FF430F2987}">
      <dgm:prSet/>
      <dgm:spPr/>
      <dgm:t>
        <a:bodyPr/>
        <a:lstStyle/>
        <a:p>
          <a:r>
            <a:rPr lang="en-US"/>
            <a:t>Use</a:t>
          </a:r>
        </a:p>
      </dgm:t>
    </dgm:pt>
    <dgm:pt modelId="{549504EB-F285-4D0D-BBA0-11168D0B2B00}" type="parTrans" cxnId="{2DE5322A-C0FA-446D-9406-4DA011D31661}">
      <dgm:prSet/>
      <dgm:spPr/>
      <dgm:t>
        <a:bodyPr/>
        <a:lstStyle/>
        <a:p>
          <a:endParaRPr lang="en-US"/>
        </a:p>
      </dgm:t>
    </dgm:pt>
    <dgm:pt modelId="{82D2B8FD-A5E9-44C0-ABBB-6BA1DE11BD5F}" type="sibTrans" cxnId="{2DE5322A-C0FA-446D-9406-4DA011D31661}">
      <dgm:prSet/>
      <dgm:spPr/>
      <dgm:t>
        <a:bodyPr/>
        <a:lstStyle/>
        <a:p>
          <a:endParaRPr lang="en-US"/>
        </a:p>
      </dgm:t>
    </dgm:pt>
    <dgm:pt modelId="{2B2953A2-2A4C-4133-851B-B3E4F10F513F}">
      <dgm:prSet/>
      <dgm:spPr/>
      <dgm:t>
        <a:bodyPr/>
        <a:lstStyle/>
        <a:p>
          <a:r>
            <a:rPr lang="en-US" b="0" i="0" dirty="0"/>
            <a:t>Used Prediction function running the model with the test data.</a:t>
          </a:r>
          <a:endParaRPr lang="en-US" dirty="0"/>
        </a:p>
      </dgm:t>
    </dgm:pt>
    <dgm:pt modelId="{04FCE4A7-EC7B-4DCF-B785-8A61BC8DD406}" type="parTrans" cxnId="{355E0D1C-593D-4F29-8AB5-4D5E5376BF98}">
      <dgm:prSet/>
      <dgm:spPr/>
      <dgm:t>
        <a:bodyPr/>
        <a:lstStyle/>
        <a:p>
          <a:endParaRPr lang="en-US"/>
        </a:p>
      </dgm:t>
    </dgm:pt>
    <dgm:pt modelId="{C40FA305-49CB-48A7-B003-4F903258FD8B}" type="sibTrans" cxnId="{355E0D1C-593D-4F29-8AB5-4D5E5376BF98}">
      <dgm:prSet/>
      <dgm:spPr/>
      <dgm:t>
        <a:bodyPr/>
        <a:lstStyle/>
        <a:p>
          <a:endParaRPr lang="en-US"/>
        </a:p>
      </dgm:t>
    </dgm:pt>
    <dgm:pt modelId="{59C8A558-7A17-9D4E-8DF3-C2A274B2F2BB}" type="pres">
      <dgm:prSet presAssocID="{C7430AE5-4440-4642-BB1A-6E233A6D2D4B}" presName="Name0" presStyleCnt="0">
        <dgm:presLayoutVars>
          <dgm:dir/>
          <dgm:animLvl val="lvl"/>
          <dgm:resizeHandles val="exact"/>
        </dgm:presLayoutVars>
      </dgm:prSet>
      <dgm:spPr/>
    </dgm:pt>
    <dgm:pt modelId="{48DA881C-3A02-D14B-8C88-2ADCF36217E9}" type="pres">
      <dgm:prSet presAssocID="{2E837B3D-3E98-4717-AAE2-79FF430F2987}" presName="boxAndChildren" presStyleCnt="0"/>
      <dgm:spPr/>
    </dgm:pt>
    <dgm:pt modelId="{BDD3F303-2A25-114D-8012-FF37F1B750F7}" type="pres">
      <dgm:prSet presAssocID="{2E837B3D-3E98-4717-AAE2-79FF430F2987}" presName="parentTextBox" presStyleLbl="alignNode1" presStyleIdx="0" presStyleCnt="4"/>
      <dgm:spPr/>
    </dgm:pt>
    <dgm:pt modelId="{42A9B6F8-1BA3-0046-80EA-D5A9688A9978}" type="pres">
      <dgm:prSet presAssocID="{2E837B3D-3E98-4717-AAE2-79FF430F2987}" presName="descendantBox" presStyleLbl="bgAccFollowNode1" presStyleIdx="0" presStyleCnt="4"/>
      <dgm:spPr/>
    </dgm:pt>
    <dgm:pt modelId="{5DF9E5AA-FBCF-5040-A105-5CC0E9FB5CAD}" type="pres">
      <dgm:prSet presAssocID="{5421292B-B605-48A3-8C0F-15964075B1A6}" presName="sp" presStyleCnt="0"/>
      <dgm:spPr/>
    </dgm:pt>
    <dgm:pt modelId="{8BAF8657-48F4-124C-A3D1-E970EC78C898}" type="pres">
      <dgm:prSet presAssocID="{11895880-2901-43C8-9B01-953CC28B2573}" presName="arrowAndChildren" presStyleCnt="0"/>
      <dgm:spPr/>
    </dgm:pt>
    <dgm:pt modelId="{303926ED-3901-A544-84CB-7BC8E9E3BD2A}" type="pres">
      <dgm:prSet presAssocID="{11895880-2901-43C8-9B01-953CC28B2573}" presName="parentTextArrow" presStyleLbl="node1" presStyleIdx="0" presStyleCnt="0"/>
      <dgm:spPr/>
    </dgm:pt>
    <dgm:pt modelId="{ABABC5FB-5696-2E45-B553-E90D4AC82909}" type="pres">
      <dgm:prSet presAssocID="{11895880-2901-43C8-9B01-953CC28B2573}" presName="arrow" presStyleLbl="alignNode1" presStyleIdx="1" presStyleCnt="4"/>
      <dgm:spPr/>
    </dgm:pt>
    <dgm:pt modelId="{8D4AD33A-8139-4A40-8746-D0AAAABB342D}" type="pres">
      <dgm:prSet presAssocID="{11895880-2901-43C8-9B01-953CC28B2573}" presName="descendantArrow" presStyleLbl="bgAccFollowNode1" presStyleIdx="1" presStyleCnt="4"/>
      <dgm:spPr/>
    </dgm:pt>
    <dgm:pt modelId="{55A1835A-5357-D745-9798-362DA377C72A}" type="pres">
      <dgm:prSet presAssocID="{F69BA532-C44D-47A7-89ED-08BAFBD4046E}" presName="sp" presStyleCnt="0"/>
      <dgm:spPr/>
    </dgm:pt>
    <dgm:pt modelId="{6C583143-C0C2-AF4F-8569-7B869E8C8C27}" type="pres">
      <dgm:prSet presAssocID="{C23C03FC-D53A-4243-B5A0-90CDFE29F689}" presName="arrowAndChildren" presStyleCnt="0"/>
      <dgm:spPr/>
    </dgm:pt>
    <dgm:pt modelId="{9FE30586-1A76-A44A-AAD1-D997BCECA712}" type="pres">
      <dgm:prSet presAssocID="{C23C03FC-D53A-4243-B5A0-90CDFE29F689}" presName="parentTextArrow" presStyleLbl="node1" presStyleIdx="0" presStyleCnt="0"/>
      <dgm:spPr/>
    </dgm:pt>
    <dgm:pt modelId="{DAAAA7E1-8048-D447-B134-D495F9609192}" type="pres">
      <dgm:prSet presAssocID="{C23C03FC-D53A-4243-B5A0-90CDFE29F689}" presName="arrow" presStyleLbl="alignNode1" presStyleIdx="2" presStyleCnt="4"/>
      <dgm:spPr/>
    </dgm:pt>
    <dgm:pt modelId="{5EEE3286-9A13-0D44-9858-793020CCAC4B}" type="pres">
      <dgm:prSet presAssocID="{C23C03FC-D53A-4243-B5A0-90CDFE29F689}" presName="descendantArrow" presStyleLbl="bgAccFollowNode1" presStyleIdx="2" presStyleCnt="4"/>
      <dgm:spPr/>
    </dgm:pt>
    <dgm:pt modelId="{8B66152B-D0C2-984B-87EA-FF0B040373D1}" type="pres">
      <dgm:prSet presAssocID="{41C1BDCA-97C5-46E5-89B9-4937FBA6AA80}" presName="sp" presStyleCnt="0"/>
      <dgm:spPr/>
    </dgm:pt>
    <dgm:pt modelId="{F55A4FAE-4CE4-1045-941B-240F62DE271B}" type="pres">
      <dgm:prSet presAssocID="{9AF0DB12-9DC4-4B34-A452-B5287ABA2C6D}" presName="arrowAndChildren" presStyleCnt="0"/>
      <dgm:spPr/>
    </dgm:pt>
    <dgm:pt modelId="{258477F8-BBFD-2E4C-B262-EE7948FBDF7E}" type="pres">
      <dgm:prSet presAssocID="{9AF0DB12-9DC4-4B34-A452-B5287ABA2C6D}" presName="parentTextArrow" presStyleLbl="node1" presStyleIdx="0" presStyleCnt="0"/>
      <dgm:spPr/>
    </dgm:pt>
    <dgm:pt modelId="{C734F2DD-0A15-5643-ADED-B499E08291DA}" type="pres">
      <dgm:prSet presAssocID="{9AF0DB12-9DC4-4B34-A452-B5287ABA2C6D}" presName="arrow" presStyleLbl="alignNode1" presStyleIdx="3" presStyleCnt="4"/>
      <dgm:spPr/>
    </dgm:pt>
    <dgm:pt modelId="{DA839C4E-52D3-1241-9F80-DD01D89E0BEF}" type="pres">
      <dgm:prSet presAssocID="{9AF0DB12-9DC4-4B34-A452-B5287ABA2C6D}" presName="descendantArrow" presStyleLbl="bgAccFollowNode1" presStyleIdx="3" presStyleCnt="4"/>
      <dgm:spPr/>
    </dgm:pt>
  </dgm:ptLst>
  <dgm:cxnLst>
    <dgm:cxn modelId="{AC2AA60C-00F7-4398-9470-EEFFD0050F57}" srcId="{9AF0DB12-9DC4-4B34-A452-B5287ABA2C6D}" destId="{BB64893D-8034-4352-9958-12BDF817247F}" srcOrd="0" destOrd="0" parTransId="{538A5336-E034-4FF3-B512-4AE9023047A3}" sibTransId="{DE0FA0C6-2F11-42BA-B504-4C3F9DB2CFE7}"/>
    <dgm:cxn modelId="{355E0D1C-593D-4F29-8AB5-4D5E5376BF98}" srcId="{2E837B3D-3E98-4717-AAE2-79FF430F2987}" destId="{2B2953A2-2A4C-4133-851B-B3E4F10F513F}" srcOrd="0" destOrd="0" parTransId="{04FCE4A7-EC7B-4DCF-B785-8A61BC8DD406}" sibTransId="{C40FA305-49CB-48A7-B003-4F903258FD8B}"/>
    <dgm:cxn modelId="{B4F70629-2127-B54D-87CF-133F29807541}" type="presOf" srcId="{BB64893D-8034-4352-9958-12BDF817247F}" destId="{DA839C4E-52D3-1241-9F80-DD01D89E0BEF}" srcOrd="0" destOrd="0" presId="urn:microsoft.com/office/officeart/2016/7/layout/VerticalDownArrowProcess"/>
    <dgm:cxn modelId="{2DE5322A-C0FA-446D-9406-4DA011D31661}" srcId="{C7430AE5-4440-4642-BB1A-6E233A6D2D4B}" destId="{2E837B3D-3E98-4717-AAE2-79FF430F2987}" srcOrd="3" destOrd="0" parTransId="{549504EB-F285-4D0D-BBA0-11168D0B2B00}" sibTransId="{82D2B8FD-A5E9-44C0-ABBB-6BA1DE11BD5F}"/>
    <dgm:cxn modelId="{B6E96D30-425B-A842-80B4-2190AB650D47}" type="presOf" srcId="{C23C03FC-D53A-4243-B5A0-90CDFE29F689}" destId="{DAAAA7E1-8048-D447-B134-D495F9609192}" srcOrd="1" destOrd="0" presId="urn:microsoft.com/office/officeart/2016/7/layout/VerticalDownArrowProcess"/>
    <dgm:cxn modelId="{17506E35-9284-CD4E-B301-09522E022678}" type="presOf" srcId="{2E837B3D-3E98-4717-AAE2-79FF430F2987}" destId="{BDD3F303-2A25-114D-8012-FF37F1B750F7}" srcOrd="0" destOrd="0" presId="urn:microsoft.com/office/officeart/2016/7/layout/VerticalDownArrowProcess"/>
    <dgm:cxn modelId="{A72FB240-8C50-F640-986E-4B2094DD1424}" type="presOf" srcId="{C23C03FC-D53A-4243-B5A0-90CDFE29F689}" destId="{9FE30586-1A76-A44A-AAD1-D997BCECA712}" srcOrd="0" destOrd="0" presId="urn:microsoft.com/office/officeart/2016/7/layout/VerticalDownArrowProcess"/>
    <dgm:cxn modelId="{75C54050-434B-8541-AC62-BDFCE50E695C}" type="presOf" srcId="{11895880-2901-43C8-9B01-953CC28B2573}" destId="{303926ED-3901-A544-84CB-7BC8E9E3BD2A}" srcOrd="0" destOrd="0" presId="urn:microsoft.com/office/officeart/2016/7/layout/VerticalDownArrowProcess"/>
    <dgm:cxn modelId="{7537FC50-38B8-4BD2-9EAD-45C771FFB4D4}" srcId="{C7430AE5-4440-4642-BB1A-6E233A6D2D4B}" destId="{C23C03FC-D53A-4243-B5A0-90CDFE29F689}" srcOrd="1" destOrd="0" parTransId="{84E57C1D-A95F-4FC8-99C2-E2E3913EBE30}" sibTransId="{F69BA532-C44D-47A7-89ED-08BAFBD4046E}"/>
    <dgm:cxn modelId="{E6E99057-B625-FC4F-8744-FC79CE2C67EC}" type="presOf" srcId="{97DB6728-A187-4496-AF8D-F21D97900D6D}" destId="{5EEE3286-9A13-0D44-9858-793020CCAC4B}" srcOrd="0" destOrd="0" presId="urn:microsoft.com/office/officeart/2016/7/layout/VerticalDownArrowProcess"/>
    <dgm:cxn modelId="{F3AD2166-C399-FD40-ADB1-DFAC699A963B}" type="presOf" srcId="{9AF0DB12-9DC4-4B34-A452-B5287ABA2C6D}" destId="{258477F8-BBFD-2E4C-B262-EE7948FBDF7E}" srcOrd="0" destOrd="0" presId="urn:microsoft.com/office/officeart/2016/7/layout/VerticalDownArrowProcess"/>
    <dgm:cxn modelId="{C816F47F-373A-4F0C-B8B4-01E9CC58D874}" srcId="{11895880-2901-43C8-9B01-953CC28B2573}" destId="{DC31E6DE-D635-4D97-8F8F-195157AC2D00}" srcOrd="0" destOrd="0" parTransId="{2466B495-4858-427E-8325-92D88393FDAA}" sibTransId="{637DFE7D-1CDB-470B-B154-4E3D0C120C8F}"/>
    <dgm:cxn modelId="{10AF8C81-3716-4169-B2B3-857EC44CD3AB}" srcId="{C23C03FC-D53A-4243-B5A0-90CDFE29F689}" destId="{97DB6728-A187-4496-AF8D-F21D97900D6D}" srcOrd="0" destOrd="0" parTransId="{995AD71B-CEC6-47EE-BDE1-627D79547151}" sibTransId="{2DB1CB02-681A-4E8E-9C2E-08AD35661F39}"/>
    <dgm:cxn modelId="{E52D7385-5433-7544-834E-562ABFC5B2E1}" type="presOf" srcId="{2B2953A2-2A4C-4133-851B-B3E4F10F513F}" destId="{42A9B6F8-1BA3-0046-80EA-D5A9688A9978}" srcOrd="0" destOrd="0" presId="urn:microsoft.com/office/officeart/2016/7/layout/VerticalDownArrowProcess"/>
    <dgm:cxn modelId="{4E9F5892-FF45-D145-8738-773BC003AFF1}" type="presOf" srcId="{9AF0DB12-9DC4-4B34-A452-B5287ABA2C6D}" destId="{C734F2DD-0A15-5643-ADED-B499E08291DA}" srcOrd="1" destOrd="0" presId="urn:microsoft.com/office/officeart/2016/7/layout/VerticalDownArrowProcess"/>
    <dgm:cxn modelId="{C78B3F9F-3012-5D41-95E5-29E4F3ADBBEC}" type="presOf" srcId="{11895880-2901-43C8-9B01-953CC28B2573}" destId="{ABABC5FB-5696-2E45-B553-E90D4AC82909}" srcOrd="1" destOrd="0" presId="urn:microsoft.com/office/officeart/2016/7/layout/VerticalDownArrowProcess"/>
    <dgm:cxn modelId="{65F2A4A8-AF82-4189-82C6-661950327DA7}" srcId="{C7430AE5-4440-4642-BB1A-6E233A6D2D4B}" destId="{11895880-2901-43C8-9B01-953CC28B2573}" srcOrd="2" destOrd="0" parTransId="{8DF2B006-8A0C-447C-9300-B62E533BE6B2}" sibTransId="{5421292B-B605-48A3-8C0F-15964075B1A6}"/>
    <dgm:cxn modelId="{47D6E0D2-2B71-4049-AF4C-7BD42074E21C}" srcId="{C7430AE5-4440-4642-BB1A-6E233A6D2D4B}" destId="{9AF0DB12-9DC4-4B34-A452-B5287ABA2C6D}" srcOrd="0" destOrd="0" parTransId="{70340115-244B-484B-98E2-1ED431E6818A}" sibTransId="{41C1BDCA-97C5-46E5-89B9-4937FBA6AA80}"/>
    <dgm:cxn modelId="{7EE9EAE8-E9FB-714A-883E-C04EFC02AF1D}" type="presOf" srcId="{DC31E6DE-D635-4D97-8F8F-195157AC2D00}" destId="{8D4AD33A-8139-4A40-8746-D0AAAABB342D}" srcOrd="0" destOrd="0" presId="urn:microsoft.com/office/officeart/2016/7/layout/VerticalDownArrowProcess"/>
    <dgm:cxn modelId="{54FDDEF0-3232-F94B-9520-B48C4A7CC6CA}" type="presOf" srcId="{C7430AE5-4440-4642-BB1A-6E233A6D2D4B}" destId="{59C8A558-7A17-9D4E-8DF3-C2A274B2F2BB}" srcOrd="0" destOrd="0" presId="urn:microsoft.com/office/officeart/2016/7/layout/VerticalDownArrowProcess"/>
    <dgm:cxn modelId="{83E8E61E-B826-5340-8984-9343D19FDC76}" type="presParOf" srcId="{59C8A558-7A17-9D4E-8DF3-C2A274B2F2BB}" destId="{48DA881C-3A02-D14B-8C88-2ADCF36217E9}" srcOrd="0" destOrd="0" presId="urn:microsoft.com/office/officeart/2016/7/layout/VerticalDownArrowProcess"/>
    <dgm:cxn modelId="{63E38DB5-1F72-5C4F-B142-6DBB7B265F62}" type="presParOf" srcId="{48DA881C-3A02-D14B-8C88-2ADCF36217E9}" destId="{BDD3F303-2A25-114D-8012-FF37F1B750F7}" srcOrd="0" destOrd="0" presId="urn:microsoft.com/office/officeart/2016/7/layout/VerticalDownArrowProcess"/>
    <dgm:cxn modelId="{F5BAB7C5-8F23-A84D-A71A-B80A714C236F}" type="presParOf" srcId="{48DA881C-3A02-D14B-8C88-2ADCF36217E9}" destId="{42A9B6F8-1BA3-0046-80EA-D5A9688A9978}" srcOrd="1" destOrd="0" presId="urn:microsoft.com/office/officeart/2016/7/layout/VerticalDownArrowProcess"/>
    <dgm:cxn modelId="{6EA4B59A-5E83-0149-84B2-37E3E7D52419}" type="presParOf" srcId="{59C8A558-7A17-9D4E-8DF3-C2A274B2F2BB}" destId="{5DF9E5AA-FBCF-5040-A105-5CC0E9FB5CAD}" srcOrd="1" destOrd="0" presId="urn:microsoft.com/office/officeart/2016/7/layout/VerticalDownArrowProcess"/>
    <dgm:cxn modelId="{1BF92F59-F154-0C41-8840-53926230556E}" type="presParOf" srcId="{59C8A558-7A17-9D4E-8DF3-C2A274B2F2BB}" destId="{8BAF8657-48F4-124C-A3D1-E970EC78C898}" srcOrd="2" destOrd="0" presId="urn:microsoft.com/office/officeart/2016/7/layout/VerticalDownArrowProcess"/>
    <dgm:cxn modelId="{B503350E-5332-D440-8968-68A4CBF4EC4B}" type="presParOf" srcId="{8BAF8657-48F4-124C-A3D1-E970EC78C898}" destId="{303926ED-3901-A544-84CB-7BC8E9E3BD2A}" srcOrd="0" destOrd="0" presId="urn:microsoft.com/office/officeart/2016/7/layout/VerticalDownArrowProcess"/>
    <dgm:cxn modelId="{1FC8CD35-B75C-5D4E-86D6-8AA0ADF9F180}" type="presParOf" srcId="{8BAF8657-48F4-124C-A3D1-E970EC78C898}" destId="{ABABC5FB-5696-2E45-B553-E90D4AC82909}" srcOrd="1" destOrd="0" presId="urn:microsoft.com/office/officeart/2016/7/layout/VerticalDownArrowProcess"/>
    <dgm:cxn modelId="{D66E03F7-17D7-0F44-AAFD-CA51A00CFBAF}" type="presParOf" srcId="{8BAF8657-48F4-124C-A3D1-E970EC78C898}" destId="{8D4AD33A-8139-4A40-8746-D0AAAABB342D}" srcOrd="2" destOrd="0" presId="urn:microsoft.com/office/officeart/2016/7/layout/VerticalDownArrowProcess"/>
    <dgm:cxn modelId="{8AAF9816-F1A7-1846-AC27-C8932BBD2237}" type="presParOf" srcId="{59C8A558-7A17-9D4E-8DF3-C2A274B2F2BB}" destId="{55A1835A-5357-D745-9798-362DA377C72A}" srcOrd="3" destOrd="0" presId="urn:microsoft.com/office/officeart/2016/7/layout/VerticalDownArrowProcess"/>
    <dgm:cxn modelId="{676C77F4-71AB-4643-963C-B10092E1DA9B}" type="presParOf" srcId="{59C8A558-7A17-9D4E-8DF3-C2A274B2F2BB}" destId="{6C583143-C0C2-AF4F-8569-7B869E8C8C27}" srcOrd="4" destOrd="0" presId="urn:microsoft.com/office/officeart/2016/7/layout/VerticalDownArrowProcess"/>
    <dgm:cxn modelId="{17C52A00-CC34-EA4E-8FB2-44A3EFBB8A2C}" type="presParOf" srcId="{6C583143-C0C2-AF4F-8569-7B869E8C8C27}" destId="{9FE30586-1A76-A44A-AAD1-D997BCECA712}" srcOrd="0" destOrd="0" presId="urn:microsoft.com/office/officeart/2016/7/layout/VerticalDownArrowProcess"/>
    <dgm:cxn modelId="{3E2301D2-5A57-9743-B8B5-154545C85302}" type="presParOf" srcId="{6C583143-C0C2-AF4F-8569-7B869E8C8C27}" destId="{DAAAA7E1-8048-D447-B134-D495F9609192}" srcOrd="1" destOrd="0" presId="urn:microsoft.com/office/officeart/2016/7/layout/VerticalDownArrowProcess"/>
    <dgm:cxn modelId="{77E1B80F-CC55-1042-9DF9-B0EEB5F514D1}" type="presParOf" srcId="{6C583143-C0C2-AF4F-8569-7B869E8C8C27}" destId="{5EEE3286-9A13-0D44-9858-793020CCAC4B}" srcOrd="2" destOrd="0" presId="urn:microsoft.com/office/officeart/2016/7/layout/VerticalDownArrowProcess"/>
    <dgm:cxn modelId="{E76B99DA-86FC-0F49-8F1C-CE8E69B3B80D}" type="presParOf" srcId="{59C8A558-7A17-9D4E-8DF3-C2A274B2F2BB}" destId="{8B66152B-D0C2-984B-87EA-FF0B040373D1}" srcOrd="5" destOrd="0" presId="urn:microsoft.com/office/officeart/2016/7/layout/VerticalDownArrowProcess"/>
    <dgm:cxn modelId="{931FDED8-8489-524D-8142-3C3758A42FE3}" type="presParOf" srcId="{59C8A558-7A17-9D4E-8DF3-C2A274B2F2BB}" destId="{F55A4FAE-4CE4-1045-941B-240F62DE271B}" srcOrd="6" destOrd="0" presId="urn:microsoft.com/office/officeart/2016/7/layout/VerticalDownArrowProcess"/>
    <dgm:cxn modelId="{535AF57C-9221-6840-8433-B5332FFC1703}" type="presParOf" srcId="{F55A4FAE-4CE4-1045-941B-240F62DE271B}" destId="{258477F8-BBFD-2E4C-B262-EE7948FBDF7E}" srcOrd="0" destOrd="0" presId="urn:microsoft.com/office/officeart/2016/7/layout/VerticalDownArrowProcess"/>
    <dgm:cxn modelId="{A3192247-55ED-0E44-85D0-B099E965AEC3}" type="presParOf" srcId="{F55A4FAE-4CE4-1045-941B-240F62DE271B}" destId="{C734F2DD-0A15-5643-ADED-B499E08291DA}" srcOrd="1" destOrd="0" presId="urn:microsoft.com/office/officeart/2016/7/layout/VerticalDownArrowProcess"/>
    <dgm:cxn modelId="{9C52BAEA-9D70-0F41-848D-3B8E9390FBF1}" type="presParOf" srcId="{F55A4FAE-4CE4-1045-941B-240F62DE271B}" destId="{DA839C4E-52D3-1241-9F80-DD01D89E0BE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F5267-BE8D-304C-A310-CF11A3A4491B}">
      <dsp:nvSpPr>
        <dsp:cNvPr id="0" name=""/>
        <dsp:cNvSpPr/>
      </dsp:nvSpPr>
      <dsp:spPr>
        <a:xfrm>
          <a:off x="1583162" y="641452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0858" y="685351"/>
        <a:ext cx="18210" cy="3642"/>
      </dsp:txXfrm>
    </dsp:sp>
    <dsp:sp modelId="{8573C81B-BE84-6348-9ACC-97100D7929A9}">
      <dsp:nvSpPr>
        <dsp:cNvPr id="0" name=""/>
        <dsp:cNvSpPr/>
      </dsp:nvSpPr>
      <dsp:spPr>
        <a:xfrm>
          <a:off x="1478" y="212127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1: Pulling data from Yahoo Finance</a:t>
          </a:r>
        </a:p>
      </dsp:txBody>
      <dsp:txXfrm>
        <a:off x="1478" y="212127"/>
        <a:ext cx="1583484" cy="950090"/>
      </dsp:txXfrm>
    </dsp:sp>
    <dsp:sp modelId="{CAB36CF7-B3DA-2D4B-8243-A5C5B8F2F7D9}">
      <dsp:nvSpPr>
        <dsp:cNvPr id="0" name=""/>
        <dsp:cNvSpPr/>
      </dsp:nvSpPr>
      <dsp:spPr>
        <a:xfrm>
          <a:off x="3530848" y="641452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798014"/>
              <a:satOff val="-2425"/>
              <a:lumOff val="-3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8544" y="685351"/>
        <a:ext cx="18210" cy="3642"/>
      </dsp:txXfrm>
    </dsp:sp>
    <dsp:sp modelId="{4C56D806-0E69-E045-BE47-078E74ACEDC4}">
      <dsp:nvSpPr>
        <dsp:cNvPr id="0" name=""/>
        <dsp:cNvSpPr/>
      </dsp:nvSpPr>
      <dsp:spPr>
        <a:xfrm>
          <a:off x="1949164" y="212127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684012"/>
                <a:satOff val="-2079"/>
                <a:lumOff val="-2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684012"/>
                <a:satOff val="-2079"/>
                <a:lumOff val="-2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2: Cleaning the data</a:t>
          </a:r>
        </a:p>
      </dsp:txBody>
      <dsp:txXfrm>
        <a:off x="1949164" y="212127"/>
        <a:ext cx="1583484" cy="950090"/>
      </dsp:txXfrm>
    </dsp:sp>
    <dsp:sp modelId="{90093FE1-E9FB-934F-879D-2E4E5F4C85B0}">
      <dsp:nvSpPr>
        <dsp:cNvPr id="0" name=""/>
        <dsp:cNvSpPr/>
      </dsp:nvSpPr>
      <dsp:spPr>
        <a:xfrm>
          <a:off x="5478534" y="641452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1596027"/>
              <a:satOff val="-4850"/>
              <a:lumOff val="-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36230" y="685351"/>
        <a:ext cx="18210" cy="3642"/>
      </dsp:txXfrm>
    </dsp:sp>
    <dsp:sp modelId="{59761EF9-76FC-6648-8399-02782B89CBF0}">
      <dsp:nvSpPr>
        <dsp:cNvPr id="0" name=""/>
        <dsp:cNvSpPr/>
      </dsp:nvSpPr>
      <dsp:spPr>
        <a:xfrm>
          <a:off x="3896850" y="212127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1368023"/>
                <a:satOff val="-4157"/>
                <a:lumOff val="-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368023"/>
                <a:satOff val="-4157"/>
                <a:lumOff val="-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3: Connecting PgAdmin and AWS to pull and store data </a:t>
          </a:r>
        </a:p>
      </dsp:txBody>
      <dsp:txXfrm>
        <a:off x="3896850" y="212127"/>
        <a:ext cx="1583484" cy="950090"/>
      </dsp:txXfrm>
    </dsp:sp>
    <dsp:sp modelId="{E433A5E6-EFD5-3E44-9687-E5A86EF5297E}">
      <dsp:nvSpPr>
        <dsp:cNvPr id="0" name=""/>
        <dsp:cNvSpPr/>
      </dsp:nvSpPr>
      <dsp:spPr>
        <a:xfrm>
          <a:off x="793220" y="1160417"/>
          <a:ext cx="5843057" cy="333601"/>
        </a:xfrm>
        <a:custGeom>
          <a:avLst/>
          <a:gdLst/>
          <a:ahLst/>
          <a:cxnLst/>
          <a:rect l="0" t="0" r="0" b="0"/>
          <a:pathLst>
            <a:path>
              <a:moveTo>
                <a:pt x="5843057" y="0"/>
              </a:moveTo>
              <a:lnTo>
                <a:pt x="5843057" y="183900"/>
              </a:lnTo>
              <a:lnTo>
                <a:pt x="0" y="183900"/>
              </a:lnTo>
              <a:lnTo>
                <a:pt x="0" y="333601"/>
              </a:lnTo>
            </a:path>
          </a:pathLst>
        </a:custGeom>
        <a:noFill/>
        <a:ln w="9525" cap="flat" cmpd="sng" algn="ctr">
          <a:solidFill>
            <a:schemeClr val="accent2">
              <a:hueOff val="2394041"/>
              <a:satOff val="-7276"/>
              <a:lumOff val="-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8389" y="1325397"/>
        <a:ext cx="292719" cy="3642"/>
      </dsp:txXfrm>
    </dsp:sp>
    <dsp:sp modelId="{024DE02B-09B7-834A-A63A-ACCA6F49D173}">
      <dsp:nvSpPr>
        <dsp:cNvPr id="0" name=""/>
        <dsp:cNvSpPr/>
      </dsp:nvSpPr>
      <dsp:spPr>
        <a:xfrm>
          <a:off x="5844536" y="212127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2052035"/>
                <a:satOff val="-6236"/>
                <a:lumOff val="-8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052035"/>
                <a:satOff val="-6236"/>
                <a:lumOff val="-8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4: Merge data to new (consolidated) dataframe via SQL</a:t>
          </a:r>
        </a:p>
      </dsp:txBody>
      <dsp:txXfrm>
        <a:off x="5844536" y="212127"/>
        <a:ext cx="1583484" cy="950090"/>
      </dsp:txXfrm>
    </dsp:sp>
    <dsp:sp modelId="{6FDFB65F-2CF0-4F43-9204-953C469AA015}">
      <dsp:nvSpPr>
        <dsp:cNvPr id="0" name=""/>
        <dsp:cNvSpPr/>
      </dsp:nvSpPr>
      <dsp:spPr>
        <a:xfrm>
          <a:off x="1583162" y="1955744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3192055"/>
              <a:satOff val="-9701"/>
              <a:lumOff val="-13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0858" y="1999643"/>
        <a:ext cx="18210" cy="3642"/>
      </dsp:txXfrm>
    </dsp:sp>
    <dsp:sp modelId="{9E6419F6-19CB-F349-9C86-4A26DF553CAE}">
      <dsp:nvSpPr>
        <dsp:cNvPr id="0" name=""/>
        <dsp:cNvSpPr/>
      </dsp:nvSpPr>
      <dsp:spPr>
        <a:xfrm>
          <a:off x="1478" y="1526419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2736047"/>
                <a:satOff val="-8315"/>
                <a:lumOff val="-1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736047"/>
                <a:satOff val="-8315"/>
                <a:lumOff val="-1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5: Using that data make a model for prediction</a:t>
          </a:r>
        </a:p>
      </dsp:txBody>
      <dsp:txXfrm>
        <a:off x="1478" y="1526419"/>
        <a:ext cx="1583484" cy="950090"/>
      </dsp:txXfrm>
    </dsp:sp>
    <dsp:sp modelId="{1A85F127-4B31-024C-A5C7-27B9131FEDE7}">
      <dsp:nvSpPr>
        <dsp:cNvPr id="0" name=""/>
        <dsp:cNvSpPr/>
      </dsp:nvSpPr>
      <dsp:spPr>
        <a:xfrm>
          <a:off x="3530848" y="1955744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3990068"/>
              <a:satOff val="-12126"/>
              <a:lumOff val="-16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8544" y="1999643"/>
        <a:ext cx="18210" cy="3642"/>
      </dsp:txXfrm>
    </dsp:sp>
    <dsp:sp modelId="{91F34EA7-52AD-464A-83D1-9FD9B16139ED}">
      <dsp:nvSpPr>
        <dsp:cNvPr id="0" name=""/>
        <dsp:cNvSpPr/>
      </dsp:nvSpPr>
      <dsp:spPr>
        <a:xfrm>
          <a:off x="1949164" y="1526419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3420058"/>
                <a:satOff val="-10394"/>
                <a:lumOff val="-14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420058"/>
                <a:satOff val="-10394"/>
                <a:lumOff val="-14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6: Create web html and hosting on web</a:t>
          </a:r>
        </a:p>
      </dsp:txBody>
      <dsp:txXfrm>
        <a:off x="1949164" y="1526419"/>
        <a:ext cx="1583484" cy="950090"/>
      </dsp:txXfrm>
    </dsp:sp>
    <dsp:sp modelId="{0F246BA9-9394-2A40-BDD0-1C784557EECE}">
      <dsp:nvSpPr>
        <dsp:cNvPr id="0" name=""/>
        <dsp:cNvSpPr/>
      </dsp:nvSpPr>
      <dsp:spPr>
        <a:xfrm>
          <a:off x="5478534" y="1955744"/>
          <a:ext cx="333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601" y="45720"/>
              </a:lnTo>
            </a:path>
          </a:pathLst>
        </a:custGeom>
        <a:noFill/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36230" y="1999643"/>
        <a:ext cx="18210" cy="3642"/>
      </dsp:txXfrm>
    </dsp:sp>
    <dsp:sp modelId="{B67D45CE-F13B-C545-B99D-51E2F79AF650}">
      <dsp:nvSpPr>
        <dsp:cNvPr id="0" name=""/>
        <dsp:cNvSpPr/>
      </dsp:nvSpPr>
      <dsp:spPr>
        <a:xfrm>
          <a:off x="3896850" y="1526419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4104070"/>
                <a:satOff val="-12472"/>
                <a:lumOff val="-16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104070"/>
                <a:satOff val="-12472"/>
                <a:lumOff val="-16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7: Use Tableau to show visualizations</a:t>
          </a:r>
        </a:p>
      </dsp:txBody>
      <dsp:txXfrm>
        <a:off x="3896850" y="1526419"/>
        <a:ext cx="1583484" cy="950090"/>
      </dsp:txXfrm>
    </dsp:sp>
    <dsp:sp modelId="{5B0442BE-1192-5E4D-97E0-9B193AF30E67}">
      <dsp:nvSpPr>
        <dsp:cNvPr id="0" name=""/>
        <dsp:cNvSpPr/>
      </dsp:nvSpPr>
      <dsp:spPr>
        <a:xfrm>
          <a:off x="5844536" y="1526419"/>
          <a:ext cx="1583484" cy="950090"/>
        </a:xfrm>
        <a:prstGeom prst="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592" tIns="81447" rIns="77592" bIns="814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8: Put it all together</a:t>
          </a:r>
        </a:p>
      </dsp:txBody>
      <dsp:txXfrm>
        <a:off x="5844536" y="1526419"/>
        <a:ext cx="1583484" cy="950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5C838-AB90-FE45-9A41-FE918A56ACC8}">
      <dsp:nvSpPr>
        <dsp:cNvPr id="0" name=""/>
        <dsp:cNvSpPr/>
      </dsp:nvSpPr>
      <dsp:spPr>
        <a:xfrm>
          <a:off x="2176" y="205736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LSTM: best available ML model for handling time series data </a:t>
          </a:r>
        </a:p>
      </dsp:txBody>
      <dsp:txXfrm>
        <a:off x="2176" y="205736"/>
        <a:ext cx="1726778" cy="1036066"/>
      </dsp:txXfrm>
    </dsp:sp>
    <dsp:sp modelId="{852D7336-F928-A04C-B20B-917D40D451D3}">
      <dsp:nvSpPr>
        <dsp:cNvPr id="0" name=""/>
        <dsp:cNvSpPr/>
      </dsp:nvSpPr>
      <dsp:spPr>
        <a:xfrm>
          <a:off x="1901632" y="205736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608721"/>
                <a:satOff val="-4030"/>
                <a:lumOff val="-70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608721"/>
                <a:satOff val="-4030"/>
                <a:lumOff val="-70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Found rudimentary model to use as a starting point</a:t>
          </a:r>
        </a:p>
      </dsp:txBody>
      <dsp:txXfrm>
        <a:off x="1901632" y="205736"/>
        <a:ext cx="1726778" cy="1036066"/>
      </dsp:txXfrm>
    </dsp:sp>
    <dsp:sp modelId="{143FF4F2-7D40-4244-A157-5AA3D1A4A7C4}">
      <dsp:nvSpPr>
        <dsp:cNvPr id="0" name=""/>
        <dsp:cNvSpPr/>
      </dsp:nvSpPr>
      <dsp:spPr>
        <a:xfrm>
          <a:off x="3801088" y="205736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1217441"/>
                <a:satOff val="-8059"/>
                <a:lumOff val="-14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217441"/>
                <a:satOff val="-8059"/>
                <a:lumOff val="-14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Used Yahoo Finance Library - more flexible and easier than Polygon API</a:t>
          </a:r>
        </a:p>
      </dsp:txBody>
      <dsp:txXfrm>
        <a:off x="3801088" y="205736"/>
        <a:ext cx="1726778" cy="1036066"/>
      </dsp:txXfrm>
    </dsp:sp>
    <dsp:sp modelId="{E690033D-406C-2C47-8086-E95F9009091C}">
      <dsp:nvSpPr>
        <dsp:cNvPr id="0" name=""/>
        <dsp:cNvSpPr/>
      </dsp:nvSpPr>
      <dsp:spPr>
        <a:xfrm>
          <a:off x="5700545" y="205736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1826162"/>
                <a:satOff val="-12089"/>
                <a:lumOff val="-21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826162"/>
                <a:satOff val="-12089"/>
                <a:lumOff val="-21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Eliminated preprocessing of data prior to ML data processing</a:t>
          </a:r>
        </a:p>
      </dsp:txBody>
      <dsp:txXfrm>
        <a:off x="5700545" y="205736"/>
        <a:ext cx="1726778" cy="1036066"/>
      </dsp:txXfrm>
    </dsp:sp>
    <dsp:sp modelId="{688B9542-62B7-A94F-933F-5DD1A900061E}">
      <dsp:nvSpPr>
        <dsp:cNvPr id="0" name=""/>
        <dsp:cNvSpPr/>
      </dsp:nvSpPr>
      <dsp:spPr>
        <a:xfrm>
          <a:off x="2176" y="1414480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2434883"/>
                <a:satOff val="-16118"/>
                <a:lumOff val="-28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434883"/>
                <a:satOff val="-16118"/>
                <a:lumOff val="-28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Determined use of date and close in model so used Python code to create a new dataframe</a:t>
          </a:r>
        </a:p>
      </dsp:txBody>
      <dsp:txXfrm>
        <a:off x="2176" y="1414480"/>
        <a:ext cx="1726778" cy="1036066"/>
      </dsp:txXfrm>
    </dsp:sp>
    <dsp:sp modelId="{D8583371-0479-A249-BE46-B69B38EDCAC3}">
      <dsp:nvSpPr>
        <dsp:cNvPr id="0" name=""/>
        <dsp:cNvSpPr/>
      </dsp:nvSpPr>
      <dsp:spPr>
        <a:xfrm>
          <a:off x="1901632" y="1414480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3043603"/>
                <a:satOff val="-20148"/>
                <a:lumOff val="-35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043603"/>
                <a:satOff val="-20148"/>
                <a:lumOff val="-35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Used MinMaxScaler to scale the new dataframe on the training set to between 0 and 1.</a:t>
          </a:r>
        </a:p>
      </dsp:txBody>
      <dsp:txXfrm>
        <a:off x="1901632" y="1414480"/>
        <a:ext cx="1726778" cy="1036066"/>
      </dsp:txXfrm>
    </dsp:sp>
    <dsp:sp modelId="{6C8A9A00-95E9-7C43-BD85-43D92610D6C0}">
      <dsp:nvSpPr>
        <dsp:cNvPr id="0" name=""/>
        <dsp:cNvSpPr/>
      </dsp:nvSpPr>
      <dsp:spPr>
        <a:xfrm>
          <a:off x="3801088" y="1414480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3652324"/>
                <a:satOff val="-24177"/>
                <a:lumOff val="-42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652324"/>
                <a:satOff val="-24177"/>
                <a:lumOff val="-42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Split data into train and test sets and set at 80% train / 20% </a:t>
          </a:r>
        </a:p>
      </dsp:txBody>
      <dsp:txXfrm>
        <a:off x="3801088" y="1414480"/>
        <a:ext cx="1726778" cy="1036066"/>
      </dsp:txXfrm>
    </dsp:sp>
    <dsp:sp modelId="{34843D7D-3D50-B740-AC55-A88FD5BB01E2}">
      <dsp:nvSpPr>
        <dsp:cNvPr id="0" name=""/>
        <dsp:cNvSpPr/>
      </dsp:nvSpPr>
      <dsp:spPr>
        <a:xfrm>
          <a:off x="5700545" y="1414480"/>
          <a:ext cx="1726778" cy="1036066"/>
        </a:xfrm>
        <a:prstGeom prst="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Built and trained model using Sequential function of LSTM </a:t>
          </a:r>
        </a:p>
      </dsp:txBody>
      <dsp:txXfrm>
        <a:off x="5700545" y="1414480"/>
        <a:ext cx="1726778" cy="1036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3F303-2A25-114D-8012-FF37F1B750F7}">
      <dsp:nvSpPr>
        <dsp:cNvPr id="0" name=""/>
        <dsp:cNvSpPr/>
      </dsp:nvSpPr>
      <dsp:spPr>
        <a:xfrm>
          <a:off x="0" y="2178729"/>
          <a:ext cx="1139710" cy="4766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56" tIns="99568" rIns="8105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</a:t>
          </a:r>
        </a:p>
      </dsp:txBody>
      <dsp:txXfrm>
        <a:off x="0" y="2178729"/>
        <a:ext cx="1139710" cy="476652"/>
      </dsp:txXfrm>
    </dsp:sp>
    <dsp:sp modelId="{42A9B6F8-1BA3-0046-80EA-D5A9688A9978}">
      <dsp:nvSpPr>
        <dsp:cNvPr id="0" name=""/>
        <dsp:cNvSpPr/>
      </dsp:nvSpPr>
      <dsp:spPr>
        <a:xfrm>
          <a:off x="1139709" y="2178729"/>
          <a:ext cx="3419130" cy="4766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6" tIns="139700" rIns="6935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Used Prediction function running the model with the test data.</a:t>
          </a:r>
          <a:endParaRPr lang="en-US" sz="1100" kern="1200" dirty="0"/>
        </a:p>
      </dsp:txBody>
      <dsp:txXfrm>
        <a:off x="1139709" y="2178729"/>
        <a:ext cx="3419130" cy="476652"/>
      </dsp:txXfrm>
    </dsp:sp>
    <dsp:sp modelId="{ABABC5FB-5696-2E45-B553-E90D4AC82909}">
      <dsp:nvSpPr>
        <dsp:cNvPr id="0" name=""/>
        <dsp:cNvSpPr/>
      </dsp:nvSpPr>
      <dsp:spPr>
        <a:xfrm rot="10800000">
          <a:off x="0" y="1452787"/>
          <a:ext cx="1139710" cy="733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56" tIns="99568" rIns="8105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Train and test</a:t>
          </a:r>
        </a:p>
      </dsp:txBody>
      <dsp:txXfrm rot="-10800000">
        <a:off x="0" y="1452787"/>
        <a:ext cx="1139710" cy="476509"/>
      </dsp:txXfrm>
    </dsp:sp>
    <dsp:sp modelId="{8D4AD33A-8139-4A40-8746-D0AAAABB342D}">
      <dsp:nvSpPr>
        <dsp:cNvPr id="0" name=""/>
        <dsp:cNvSpPr/>
      </dsp:nvSpPr>
      <dsp:spPr>
        <a:xfrm>
          <a:off x="1139709" y="1452787"/>
          <a:ext cx="3419130" cy="4765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6" tIns="139700" rIns="6935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Trained and tested the data</a:t>
          </a:r>
          <a:endParaRPr lang="en-US" sz="1100" kern="1200" dirty="0"/>
        </a:p>
      </dsp:txBody>
      <dsp:txXfrm>
        <a:off x="1139709" y="1452787"/>
        <a:ext cx="3419130" cy="476509"/>
      </dsp:txXfrm>
    </dsp:sp>
    <dsp:sp modelId="{DAAAA7E1-8048-D447-B134-D495F9609192}">
      <dsp:nvSpPr>
        <dsp:cNvPr id="0" name=""/>
        <dsp:cNvSpPr/>
      </dsp:nvSpPr>
      <dsp:spPr>
        <a:xfrm rot="10800000">
          <a:off x="0" y="726845"/>
          <a:ext cx="1139710" cy="733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56" tIns="99568" rIns="8105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Compile</a:t>
          </a:r>
        </a:p>
      </dsp:txBody>
      <dsp:txXfrm rot="-10800000">
        <a:off x="0" y="726845"/>
        <a:ext cx="1139710" cy="476509"/>
      </dsp:txXfrm>
    </dsp:sp>
    <dsp:sp modelId="{5EEE3286-9A13-0D44-9858-793020CCAC4B}">
      <dsp:nvSpPr>
        <dsp:cNvPr id="0" name=""/>
        <dsp:cNvSpPr/>
      </dsp:nvSpPr>
      <dsp:spPr>
        <a:xfrm>
          <a:off x="1139709" y="726845"/>
          <a:ext cx="3419130" cy="4765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6" tIns="139700" rIns="6935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Compiled the model using mean squared error.</a:t>
          </a:r>
          <a:endParaRPr lang="en-US" sz="1100" kern="1200" dirty="0"/>
        </a:p>
      </dsp:txBody>
      <dsp:txXfrm>
        <a:off x="1139709" y="726845"/>
        <a:ext cx="3419130" cy="476509"/>
      </dsp:txXfrm>
    </dsp:sp>
    <dsp:sp modelId="{C734F2DD-0A15-5643-ADED-B499E08291DA}">
      <dsp:nvSpPr>
        <dsp:cNvPr id="0" name=""/>
        <dsp:cNvSpPr/>
      </dsp:nvSpPr>
      <dsp:spPr>
        <a:xfrm rot="10800000">
          <a:off x="0" y="903"/>
          <a:ext cx="1139710" cy="733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56" tIns="99568" rIns="8105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Continue</a:t>
          </a:r>
        </a:p>
      </dsp:txBody>
      <dsp:txXfrm rot="-10800000">
        <a:off x="0" y="903"/>
        <a:ext cx="1139710" cy="476509"/>
      </dsp:txXfrm>
    </dsp:sp>
    <dsp:sp modelId="{DA839C4E-52D3-1241-9F80-DD01D89E0BEF}">
      <dsp:nvSpPr>
        <dsp:cNvPr id="0" name=""/>
        <dsp:cNvSpPr/>
      </dsp:nvSpPr>
      <dsp:spPr>
        <a:xfrm>
          <a:off x="1139709" y="903"/>
          <a:ext cx="3419130" cy="4765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6" tIns="139700" rIns="6935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built model by determining feature and target</a:t>
          </a:r>
        </a:p>
      </dsp:txBody>
      <dsp:txXfrm>
        <a:off x="1139709" y="903"/>
        <a:ext cx="3419130" cy="476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2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47158da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47158da0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6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5012ce95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5012ce95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5012ce951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5012ce951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33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48102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51652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1689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9548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9037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51600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65708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757461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389013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99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59002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56755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7967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26210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93570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6501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81158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03496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9237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customize-loss-function-to-make-lstm-model-more-applicable-in-stock-price-prediction-b1c50e50b16c" TargetMode="External"/><Relationship Id="rId3" Type="http://schemas.openxmlformats.org/officeDocument/2006/relationships/hyperlink" Target="https://www.youtube.com/watch?v=gSYiKKoREFI" TargetMode="External"/><Relationship Id="rId7" Type="http://schemas.openxmlformats.org/officeDocument/2006/relationships/hyperlink" Target="https://www.section.io/engineering-education/stock-price-prediction-using-python/" TargetMode="External"/><Relationship Id="rId2" Type="http://schemas.openxmlformats.org/officeDocument/2006/relationships/hyperlink" Target="https://towardsdatascience.com/step-by-step-guide-building-a-prediction-model-in-python-ac441e8b9e8b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lWkFhVq9-nc" TargetMode="External"/><Relationship Id="rId5" Type="http://schemas.openxmlformats.org/officeDocument/2006/relationships/hyperlink" Target="https://machinelearningmastery.com/use-timesteps-lstm-networks-time-series-forecasting/" TargetMode="External"/><Relationship Id="rId4" Type="http://schemas.openxmlformats.org/officeDocument/2006/relationships/hyperlink" Target="https://data-flair.training/blogs/stock-price-prediction-machine-learning-project-in-python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ata-flair.training/blogs/stock-price-prediction-machine-learning-project-in-python/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7.jpeg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82" name="Rectangle 9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BEC8B8-C66A-0BD8-E9D8-47D858D78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6170" y="841772"/>
            <a:ext cx="2787538" cy="2330054"/>
          </a:xfrm>
        </p:spPr>
        <p:txBody>
          <a:bodyPr anchor="ctr">
            <a:normAutofit/>
          </a:bodyPr>
          <a:lstStyle/>
          <a:p>
            <a:pPr algn="ctr"/>
            <a:r>
              <a:rPr lang="en-US" cap="none" dirty="0"/>
              <a:t>STOCK PRICE PREDICTION PROJECT</a:t>
            </a:r>
          </a:p>
        </p:txBody>
      </p:sp>
      <p:pic>
        <p:nvPicPr>
          <p:cNvPr id="83" name="Picture 4" descr="Graph on document with pen">
            <a:extLst>
              <a:ext uri="{FF2B5EF4-FFF2-40B4-BE49-F238E27FC236}">
                <a16:creationId xmlns:a16="http://schemas.microsoft.com/office/drawing/2014/main" id="{1B2E7A46-C9AC-22F5-8791-126A4E3D1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6" r="6355"/>
          <a:stretch/>
        </p:blipFill>
        <p:spPr>
          <a:xfrm>
            <a:off x="-4197" y="10"/>
            <a:ext cx="5668905" cy="5143490"/>
          </a:xfrm>
          <a:prstGeom prst="rect">
            <a:avLst/>
          </a:prstGeom>
        </p:spPr>
      </p:pic>
      <p:grpSp>
        <p:nvGrpSpPr>
          <p:cNvPr id="84" name="Group 12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5" name="Group 68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23684" y="0"/>
            <a:ext cx="506016" cy="513635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23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3101E9D-0DCE-DC9E-FB8F-BBE263E0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44" y="7144"/>
            <a:ext cx="7735213" cy="51363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5AA16-5F68-8645-A7F7-EAC908F9960D}"/>
              </a:ext>
            </a:extLst>
          </p:cNvPr>
          <p:cNvSpPr txBox="1"/>
          <p:nvPr/>
        </p:nvSpPr>
        <p:spPr>
          <a:xfrm>
            <a:off x="85726" y="2022438"/>
            <a:ext cx="120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ERD:</a:t>
            </a:r>
          </a:p>
        </p:txBody>
      </p:sp>
    </p:spTree>
    <p:extLst>
      <p:ext uri="{BB962C8B-B14F-4D97-AF65-F5344CB8AC3E}">
        <p14:creationId xmlns:p14="http://schemas.microsoft.com/office/powerpoint/2010/main" val="227202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17E0-2C29-65C6-51B7-27C004D1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367279"/>
            <a:ext cx="8520600" cy="572700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Final Project DashBoard" descr="Final Project DashBoard">
            <a:hlinkClick r:id="" action="ppaction://media"/>
            <a:extLst>
              <a:ext uri="{FF2B5EF4-FFF2-40B4-BE49-F238E27FC236}">
                <a16:creationId xmlns:a16="http://schemas.microsoft.com/office/drawing/2014/main" id="{DC5A6C86-C35A-89A9-A147-AA1BD9947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541" y="939979"/>
            <a:ext cx="7213601" cy="40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750F22CC-70D2-4C17-80D3-1BBA3625C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A985134-22BF-423A-A2A6-F2F343AF5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2A4A078-1B79-4A97-A940-D21001623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25" name="Rectangle 5">
                <a:extLst>
                  <a:ext uri="{FF2B5EF4-FFF2-40B4-BE49-F238E27FC236}">
                    <a16:creationId xmlns:a16="http://schemas.microsoft.com/office/drawing/2014/main" id="{FD4AFD55-ED3A-41BC-9AA1-DF5A721CE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6" name="Freeform 6">
                <a:extLst>
                  <a:ext uri="{FF2B5EF4-FFF2-40B4-BE49-F238E27FC236}">
                    <a16:creationId xmlns:a16="http://schemas.microsoft.com/office/drawing/2014/main" id="{092E8627-E812-4469-98BF-E05F53450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7">
                <a:extLst>
                  <a:ext uri="{FF2B5EF4-FFF2-40B4-BE49-F238E27FC236}">
                    <a16:creationId xmlns:a16="http://schemas.microsoft.com/office/drawing/2014/main" id="{769F0E0D-3726-4C38-981A-6C74FC966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Freeform 8">
                <a:extLst>
                  <a:ext uri="{FF2B5EF4-FFF2-40B4-BE49-F238E27FC236}">
                    <a16:creationId xmlns:a16="http://schemas.microsoft.com/office/drawing/2014/main" id="{F13097C8-587F-4DA4-92AF-A8CE02326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9" name="Freeform 9">
                <a:extLst>
                  <a:ext uri="{FF2B5EF4-FFF2-40B4-BE49-F238E27FC236}">
                    <a16:creationId xmlns:a16="http://schemas.microsoft.com/office/drawing/2014/main" id="{08F97234-8EAB-4A78-86C1-9E74F0060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Freeform 10">
                <a:extLst>
                  <a:ext uri="{FF2B5EF4-FFF2-40B4-BE49-F238E27FC236}">
                    <a16:creationId xmlns:a16="http://schemas.microsoft.com/office/drawing/2014/main" id="{730500F4-5234-4E2A-9653-A36C83C02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1" name="Freeform 11">
                <a:extLst>
                  <a:ext uri="{FF2B5EF4-FFF2-40B4-BE49-F238E27FC236}">
                    <a16:creationId xmlns:a16="http://schemas.microsoft.com/office/drawing/2014/main" id="{7010F884-334B-4882-9CCA-674C03DBD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12">
                <a:extLst>
                  <a:ext uri="{FF2B5EF4-FFF2-40B4-BE49-F238E27FC236}">
                    <a16:creationId xmlns:a16="http://schemas.microsoft.com/office/drawing/2014/main" id="{4C07BC75-E696-4594-B08E-FE92B8395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3" name="Freeform 13">
                <a:extLst>
                  <a:ext uri="{FF2B5EF4-FFF2-40B4-BE49-F238E27FC236}">
                    <a16:creationId xmlns:a16="http://schemas.microsoft.com/office/drawing/2014/main" id="{91696B47-4021-4D2C-B67C-9A881BB62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4" name="Freeform 14">
                <a:extLst>
                  <a:ext uri="{FF2B5EF4-FFF2-40B4-BE49-F238E27FC236}">
                    <a16:creationId xmlns:a16="http://schemas.microsoft.com/office/drawing/2014/main" id="{D6F690F4-1A2A-4C8F-8609-3E5FE925D8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Freeform 15">
                <a:extLst>
                  <a:ext uri="{FF2B5EF4-FFF2-40B4-BE49-F238E27FC236}">
                    <a16:creationId xmlns:a16="http://schemas.microsoft.com/office/drawing/2014/main" id="{5C599374-FB77-4DD7-B710-FE7C81C3B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6" name="Line 16">
                <a:extLst>
                  <a:ext uri="{FF2B5EF4-FFF2-40B4-BE49-F238E27FC236}">
                    <a16:creationId xmlns:a16="http://schemas.microsoft.com/office/drawing/2014/main" id="{2727F4B7-6E6F-4AB5-AFAF-E573C1453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37" name="Freeform 17">
                <a:extLst>
                  <a:ext uri="{FF2B5EF4-FFF2-40B4-BE49-F238E27FC236}">
                    <a16:creationId xmlns:a16="http://schemas.microsoft.com/office/drawing/2014/main" id="{FF6DAEB1-10FA-4201-B4BB-A9A9FC81D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18">
                <a:extLst>
                  <a:ext uri="{FF2B5EF4-FFF2-40B4-BE49-F238E27FC236}">
                    <a16:creationId xmlns:a16="http://schemas.microsoft.com/office/drawing/2014/main" id="{11857407-B4F5-40C9-A66A-D7B0F5BFA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19">
                <a:extLst>
                  <a:ext uri="{FF2B5EF4-FFF2-40B4-BE49-F238E27FC236}">
                    <a16:creationId xmlns:a16="http://schemas.microsoft.com/office/drawing/2014/main" id="{0121BBFB-CFAA-408C-BB39-251D4B8A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20">
                <a:extLst>
                  <a:ext uri="{FF2B5EF4-FFF2-40B4-BE49-F238E27FC236}">
                    <a16:creationId xmlns:a16="http://schemas.microsoft.com/office/drawing/2014/main" id="{C8B3F132-5F7B-4C3D-B21E-F51699E66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Rectangle 21">
                <a:extLst>
                  <a:ext uri="{FF2B5EF4-FFF2-40B4-BE49-F238E27FC236}">
                    <a16:creationId xmlns:a16="http://schemas.microsoft.com/office/drawing/2014/main" id="{BC251213-FDEA-4B4E-95F7-76703A396B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22">
                <a:extLst>
                  <a:ext uri="{FF2B5EF4-FFF2-40B4-BE49-F238E27FC236}">
                    <a16:creationId xmlns:a16="http://schemas.microsoft.com/office/drawing/2014/main" id="{CA08FF81-A9C9-4C5C-8D2B-933325F8A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23">
                <a:extLst>
                  <a:ext uri="{FF2B5EF4-FFF2-40B4-BE49-F238E27FC236}">
                    <a16:creationId xmlns:a16="http://schemas.microsoft.com/office/drawing/2014/main" id="{DF86DBED-83D8-43E9-8EBD-016ADEFB5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24">
                <a:extLst>
                  <a:ext uri="{FF2B5EF4-FFF2-40B4-BE49-F238E27FC236}">
                    <a16:creationId xmlns:a16="http://schemas.microsoft.com/office/drawing/2014/main" id="{C35AB152-BA73-4B5E-8536-FBE46B634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Freeform 25">
                <a:extLst>
                  <a:ext uri="{FF2B5EF4-FFF2-40B4-BE49-F238E27FC236}">
                    <a16:creationId xmlns:a16="http://schemas.microsoft.com/office/drawing/2014/main" id="{C19BD6D1-4FB0-4BC3-8555-25E4B46C7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6" name="Freeform 26">
                <a:extLst>
                  <a:ext uri="{FF2B5EF4-FFF2-40B4-BE49-F238E27FC236}">
                    <a16:creationId xmlns:a16="http://schemas.microsoft.com/office/drawing/2014/main" id="{DD33B4C3-404C-4455-9286-60D7609082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27">
                <a:extLst>
                  <a:ext uri="{FF2B5EF4-FFF2-40B4-BE49-F238E27FC236}">
                    <a16:creationId xmlns:a16="http://schemas.microsoft.com/office/drawing/2014/main" id="{75421056-609F-49D9-BE10-16CEE96E0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28">
                <a:extLst>
                  <a:ext uri="{FF2B5EF4-FFF2-40B4-BE49-F238E27FC236}">
                    <a16:creationId xmlns:a16="http://schemas.microsoft.com/office/drawing/2014/main" id="{6E67C93B-18C4-484A-B156-51E4D43E8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29">
                <a:extLst>
                  <a:ext uri="{FF2B5EF4-FFF2-40B4-BE49-F238E27FC236}">
                    <a16:creationId xmlns:a16="http://schemas.microsoft.com/office/drawing/2014/main" id="{9AC2C848-B794-484E-BCB3-0B8C2ADCB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30">
                <a:extLst>
                  <a:ext uri="{FF2B5EF4-FFF2-40B4-BE49-F238E27FC236}">
                    <a16:creationId xmlns:a16="http://schemas.microsoft.com/office/drawing/2014/main" id="{B4643A20-E0FF-4A2D-B444-7717A0EA5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31">
                <a:extLst>
                  <a:ext uri="{FF2B5EF4-FFF2-40B4-BE49-F238E27FC236}">
                    <a16:creationId xmlns:a16="http://schemas.microsoft.com/office/drawing/2014/main" id="{CD2463F0-9378-4331-B741-309F7E72B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644C7A02-F2C4-4D59-A0AA-1CD2319F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3733EE7C-CEAF-4D7B-A74B-91EA35B59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FCEADC69-765D-4B1B-931D-065BA5081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A63E2E00-2FB5-4520-AF79-67A79DF4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35">
                <a:extLst>
                  <a:ext uri="{FF2B5EF4-FFF2-40B4-BE49-F238E27FC236}">
                    <a16:creationId xmlns:a16="http://schemas.microsoft.com/office/drawing/2014/main" id="{8052C681-43F5-466B-A9DF-B9ACBCC53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36">
                <a:extLst>
                  <a:ext uri="{FF2B5EF4-FFF2-40B4-BE49-F238E27FC236}">
                    <a16:creationId xmlns:a16="http://schemas.microsoft.com/office/drawing/2014/main" id="{9194373C-B4AF-4CE1-BB0A-4FDEB4746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87EE9E89-95B4-4F69-A99A-8A2B9E218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DCB01B66-EF5E-496D-A847-14DBAE89B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D5A0D99A-D603-4E53-9B56-9FEC2F10D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0E448CA9-2659-4CED-8952-86B65BE33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F545C3CD-1247-4037-B34A-D2A54B9395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651080-A805-DA19-D428-4F13D4D3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58" y="45978"/>
            <a:ext cx="7429499" cy="1108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600" dirty="0"/>
              <a:t>Tools, Reference &amp; Role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0473B6D3-55A5-D990-5856-81CBEF7F0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56" y="820004"/>
            <a:ext cx="3788956" cy="26982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8752C18-1AB0-D310-0FAC-29F434B5B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425" y="805717"/>
            <a:ext cx="4529599" cy="318287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 descr="Text&#10;&#10;Description automatically generated with medium confidence">
            <a:extLst>
              <a:ext uri="{FF2B5EF4-FFF2-40B4-BE49-F238E27FC236}">
                <a16:creationId xmlns:a16="http://schemas.microsoft.com/office/drawing/2014/main" id="{08F84BCA-1312-532D-87B9-4AD81995E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67" y="3567220"/>
            <a:ext cx="2360960" cy="123397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883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98572-93DE-0EBD-40AF-EAA3903C2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6767" y="292278"/>
            <a:ext cx="4517233" cy="470617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200" b="1" dirty="0"/>
              <a:t>Cited Authors used in our Prediction Model (that we learned or forked from)</a:t>
            </a:r>
          </a:p>
          <a:p>
            <a:r>
              <a:rPr lang="en-US" sz="5200" b="1" dirty="0" err="1"/>
              <a:t>Behic</a:t>
            </a:r>
            <a:r>
              <a:rPr lang="en-US" sz="5200" b="1" dirty="0"/>
              <a:t> </a:t>
            </a:r>
            <a:r>
              <a:rPr lang="en-US" sz="5200" b="1" dirty="0" err="1"/>
              <a:t>Guven</a:t>
            </a:r>
            <a:r>
              <a:rPr lang="en-US" sz="5200" b="1" dirty="0"/>
              <a:t>: </a:t>
            </a:r>
            <a:r>
              <a:rPr lang="en-US" sz="5200" dirty="0">
                <a:hlinkClick r:id="rId2"/>
              </a:rPr>
              <a:t>https://towardsdatascience.com/step-by-step-guide-building-a-prediction-model-in-python-ac441e8b9e8b</a:t>
            </a:r>
            <a:endParaRPr lang="en-US" sz="5200" dirty="0"/>
          </a:p>
          <a:p>
            <a:r>
              <a:rPr lang="en-US" sz="5200" b="1" dirty="0"/>
              <a:t>Data Science Garage: </a:t>
            </a:r>
            <a:r>
              <a:rPr lang="en-US" sz="5200" dirty="0">
                <a:hlinkClick r:id="rId3"/>
              </a:rPr>
              <a:t>https://www.youtube.com/watch?v=gSYiKKoREFI</a:t>
            </a:r>
            <a:endParaRPr lang="en-US" sz="5200" dirty="0"/>
          </a:p>
          <a:p>
            <a:r>
              <a:rPr lang="en-US" sz="5200" b="1" dirty="0"/>
              <a:t>Data Flair: </a:t>
            </a:r>
            <a:r>
              <a:rPr lang="en-US" sz="5200" dirty="0">
                <a:hlinkClick r:id="rId4"/>
              </a:rPr>
              <a:t>https://data-flair.training/blogs/stock-price-prediction-machine-learning-project-in-python/</a:t>
            </a:r>
            <a:endParaRPr lang="en-US" sz="5200" dirty="0"/>
          </a:p>
          <a:p>
            <a:r>
              <a:rPr lang="en-US" sz="5200" b="1" dirty="0"/>
              <a:t>Jason Brownlee: </a:t>
            </a:r>
            <a:r>
              <a:rPr lang="en-US" sz="5200" dirty="0">
                <a:hlinkClick r:id="rId5"/>
              </a:rPr>
              <a:t>https://machinelearningmastery.com/use-timesteps-lstm-networks-time-series-forecasting/</a:t>
            </a:r>
            <a:endParaRPr lang="en-US" sz="5200" dirty="0"/>
          </a:p>
          <a:p>
            <a:r>
              <a:rPr lang="en-US" sz="5200" b="1" dirty="0" err="1"/>
              <a:t>Simplilearn</a:t>
            </a:r>
            <a:r>
              <a:rPr lang="en-US" sz="5200" b="1" dirty="0"/>
              <a:t>: </a:t>
            </a:r>
            <a:r>
              <a:rPr lang="en-US" sz="5200" dirty="0">
                <a:hlinkClick r:id="rId6"/>
              </a:rPr>
              <a:t>https://www.youtube.com/watch?v=lWkFhVq9-nc</a:t>
            </a:r>
            <a:endParaRPr lang="en-US" sz="5200" dirty="0"/>
          </a:p>
          <a:p>
            <a:r>
              <a:rPr lang="en-US" sz="5200" b="1" dirty="0"/>
              <a:t>Ahmad </a:t>
            </a:r>
            <a:r>
              <a:rPr lang="en-US" sz="5200" b="1" dirty="0" err="1"/>
              <a:t>Mardeni</a:t>
            </a:r>
            <a:r>
              <a:rPr lang="en-US" sz="5200" b="1" dirty="0"/>
              <a:t>: </a:t>
            </a:r>
            <a:r>
              <a:rPr lang="en-US" sz="5200" dirty="0">
                <a:hlinkClick r:id="rId7"/>
              </a:rPr>
              <a:t>https://www.section.io/engineering-education/stock-price-prediction-using-python/</a:t>
            </a:r>
            <a:endParaRPr lang="en-US" sz="5200" dirty="0"/>
          </a:p>
          <a:p>
            <a:r>
              <a:rPr lang="en-US" sz="5200" b="1" dirty="0" err="1"/>
              <a:t>Zedric</a:t>
            </a:r>
            <a:r>
              <a:rPr lang="en-US" sz="5200" b="1" dirty="0"/>
              <a:t> Cheung: </a:t>
            </a:r>
            <a:r>
              <a:rPr lang="en-US" sz="5200" dirty="0">
                <a:hlinkClick r:id="rId8"/>
              </a:rPr>
              <a:t>https://towardsdatascience.com/customize-loss-function-to-make-lstm-model-more-applicable-in-stock-price-prediction-b1c50e50b16c</a:t>
            </a:r>
            <a:endParaRPr lang="en-US" sz="5200" dirty="0"/>
          </a:p>
          <a:p>
            <a:r>
              <a:rPr lang="en-US" sz="5200" b="1" dirty="0"/>
              <a:t>Various Class Tutors and Teachers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FC3C3-D251-5558-D44D-58569AD63C4B}"/>
              </a:ext>
            </a:extLst>
          </p:cNvPr>
          <p:cNvSpPr txBox="1"/>
          <p:nvPr/>
        </p:nvSpPr>
        <p:spPr>
          <a:xfrm>
            <a:off x="4738155" y="0"/>
            <a:ext cx="345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05DA5A-1843-71E8-46B4-EB966E0C9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769" y="678120"/>
            <a:ext cx="4517231" cy="3452445"/>
          </a:xfrm>
        </p:spPr>
        <p:txBody>
          <a:bodyPr numCol="2"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b="1" dirty="0"/>
              <a:t>Communication:</a:t>
            </a:r>
          </a:p>
          <a:p>
            <a:r>
              <a:rPr lang="en-US" sz="5600" dirty="0"/>
              <a:t>Slack</a:t>
            </a:r>
          </a:p>
          <a:p>
            <a:r>
              <a:rPr lang="en-US" sz="5600" dirty="0"/>
              <a:t>Git Hub</a:t>
            </a:r>
          </a:p>
          <a:p>
            <a:r>
              <a:rPr lang="en-US" sz="5600" dirty="0"/>
              <a:t>Zoom</a:t>
            </a:r>
          </a:p>
          <a:p>
            <a:r>
              <a:rPr lang="en-US" sz="5600" dirty="0"/>
              <a:t>Class time &amp; outside of class time</a:t>
            </a:r>
          </a:p>
          <a:p>
            <a:pPr marL="0" indent="0">
              <a:buNone/>
            </a:pPr>
            <a:r>
              <a:rPr lang="en-US" sz="5600" b="1" dirty="0"/>
              <a:t>Project Roles:</a:t>
            </a:r>
          </a:p>
          <a:p>
            <a:r>
              <a:rPr lang="en-US" sz="5600" dirty="0"/>
              <a:t>Ben: Square</a:t>
            </a:r>
          </a:p>
          <a:p>
            <a:r>
              <a:rPr lang="en-US" sz="5600" dirty="0"/>
              <a:t>Bob: Triangle</a:t>
            </a:r>
          </a:p>
          <a:p>
            <a:r>
              <a:rPr lang="en-US" sz="5600" dirty="0"/>
              <a:t>Khagen: X</a:t>
            </a:r>
          </a:p>
          <a:p>
            <a:r>
              <a:rPr lang="en-US" sz="5600" dirty="0"/>
              <a:t>Tim: Circle</a:t>
            </a:r>
          </a:p>
          <a:p>
            <a:pPr marL="0" indent="0">
              <a:buNone/>
            </a:pPr>
            <a:br>
              <a:rPr lang="en-US" sz="5600" b="1" dirty="0"/>
            </a:br>
            <a:br>
              <a:rPr lang="en-US" sz="5600" b="1" dirty="0"/>
            </a:br>
            <a:br>
              <a:rPr lang="en-US" sz="5600" b="1" dirty="0"/>
            </a:br>
            <a:br>
              <a:rPr lang="en-US" sz="5600" b="1" dirty="0"/>
            </a:br>
            <a:r>
              <a:rPr lang="en-US" sz="5600" b="1" dirty="0"/>
              <a:t>Tools:</a:t>
            </a:r>
          </a:p>
          <a:p>
            <a:r>
              <a:rPr lang="en-US" sz="5600" dirty="0" err="1"/>
              <a:t>Conda</a:t>
            </a:r>
            <a:r>
              <a:rPr lang="en-US" sz="5600" dirty="0"/>
              <a:t> 4.12.0</a:t>
            </a:r>
          </a:p>
          <a:p>
            <a:r>
              <a:rPr lang="en-US" sz="5600" dirty="0"/>
              <a:t>Python 3.7.11</a:t>
            </a:r>
          </a:p>
          <a:p>
            <a:r>
              <a:rPr lang="en-US" sz="5600" dirty="0"/>
              <a:t>scikit-learn 0.24.2</a:t>
            </a:r>
          </a:p>
          <a:p>
            <a:r>
              <a:rPr lang="en-US" sz="5600" dirty="0" err="1"/>
              <a:t>plotly</a:t>
            </a:r>
            <a:r>
              <a:rPr lang="en-US" sz="5600" dirty="0"/>
              <a:t> 5.6.0</a:t>
            </a:r>
          </a:p>
          <a:p>
            <a:r>
              <a:rPr lang="en-US" sz="5600" dirty="0"/>
              <a:t>pandas 1.3.4</a:t>
            </a:r>
          </a:p>
          <a:p>
            <a:r>
              <a:rPr lang="en-US" sz="5600" dirty="0"/>
              <a:t>Amazon Web Services</a:t>
            </a:r>
          </a:p>
          <a:p>
            <a:r>
              <a:rPr lang="en-US" sz="5600" dirty="0"/>
              <a:t>Jupiter Notebook</a:t>
            </a:r>
          </a:p>
          <a:p>
            <a:r>
              <a:rPr lang="en-US" sz="5600" dirty="0"/>
              <a:t>Jupiter Lab</a:t>
            </a:r>
          </a:p>
          <a:p>
            <a:r>
              <a:rPr lang="en-US" sz="5600" dirty="0" err="1"/>
              <a:t>PySpark</a:t>
            </a:r>
            <a:endParaRPr lang="en-US" sz="5600" dirty="0"/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3BBF-0009-E255-E2AC-379428E6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09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30C237-7FD0-FA01-161D-5020E4E8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18" y="463888"/>
            <a:ext cx="3449239" cy="1108928"/>
          </a:xfrm>
        </p:spPr>
        <p:txBody>
          <a:bodyPr>
            <a:normAutofit/>
          </a:bodyPr>
          <a:lstStyle/>
          <a:p>
            <a:r>
              <a:rPr lang="en-US" b="1" dirty="0"/>
              <a:t>Project Overview:</a:t>
            </a:r>
            <a:endParaRPr lang="en-US" dirty="0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B83ED50F-A582-F1AB-C70A-80B8FE16E9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09" r="21086" b="-1"/>
          <a:stretch/>
        </p:blipFill>
        <p:spPr>
          <a:xfrm>
            <a:off x="-4197" y="10"/>
            <a:ext cx="4576197" cy="51434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1EF2-3C3E-F45F-C44B-333E54EC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318" y="1687115"/>
            <a:ext cx="3449240" cy="2656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team decided to develop a stock prediction model. We found a rudimentary model that we sought to improve. The original model used historical daily price data for publicly traded companies.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6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84F2E9-465C-E47D-D0DB-801A5DC2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628" y="191387"/>
            <a:ext cx="3601634" cy="1017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b="1" dirty="0"/>
              <a:t>Project Questions</a:t>
            </a:r>
            <a:br>
              <a:rPr lang="en-US" sz="2800" b="1" dirty="0"/>
            </a:br>
            <a:endParaRPr lang="en-US" sz="2800" dirty="0"/>
          </a:p>
        </p:txBody>
      </p:sp>
      <p:pic>
        <p:nvPicPr>
          <p:cNvPr id="5" name="Picture 4" descr="Sunlit desk">
            <a:extLst>
              <a:ext uri="{FF2B5EF4-FFF2-40B4-BE49-F238E27FC236}">
                <a16:creationId xmlns:a16="http://schemas.microsoft.com/office/drawing/2014/main" id="{90C06F21-F171-9832-48DC-1CCEDDE00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84" r="24428"/>
          <a:stretch/>
        </p:blipFill>
        <p:spPr>
          <a:xfrm>
            <a:off x="-4197" y="10"/>
            <a:ext cx="4576197" cy="51434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30E4A-642B-C17D-A199-7D3CE9AA9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34" y="820341"/>
            <a:ext cx="3955244" cy="4308869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Comparing the Prediction Model from: </a:t>
            </a:r>
            <a:r>
              <a:rPr lang="en-US" sz="1600" dirty="0">
                <a:hlinkClick r:id="rId5"/>
              </a:rPr>
              <a:t>https://data-flair.training/blogs/stock-price-prediction-machine-learning-project-in-python/</a:t>
            </a:r>
            <a:r>
              <a:rPr lang="en-US" sz="1600" dirty="0"/>
              <a:t> ...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Can we download the snippets of this code, and re-create a working model?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Can we find an API site instead of the CSV file, and create a working model that is always up-to-date?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If we add another industry (like Meme stocks vs Tech stocks), will the model continue to work?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Is there another prediction model that would work better?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5772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40000"/>
              </a:schemeClr>
            </a:gs>
            <a:gs pos="100000">
              <a:schemeClr val="bg2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>
            <a:extLst>
              <a:ext uri="{FF2B5EF4-FFF2-40B4-BE49-F238E27FC236}">
                <a16:creationId xmlns:a16="http://schemas.microsoft.com/office/drawing/2014/main" id="{0D976396-8CE8-4BF2-9DC5-673B163B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8" name="Group 141">
            <a:extLst>
              <a:ext uri="{FF2B5EF4-FFF2-40B4-BE49-F238E27FC236}">
                <a16:creationId xmlns:a16="http://schemas.microsoft.com/office/drawing/2014/main" id="{A44B4622-6C6D-4357-A6BF-4ADFA8DA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63A6CB2A-1AFB-42D7-B4D3-09501FC35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55" name="Rectangle 5">
                <a:extLst>
                  <a:ext uri="{FF2B5EF4-FFF2-40B4-BE49-F238E27FC236}">
                    <a16:creationId xmlns:a16="http://schemas.microsoft.com/office/drawing/2014/main" id="{19A439D3-6BFA-467E-9C22-BF0C1FD65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6">
                <a:extLst>
                  <a:ext uri="{FF2B5EF4-FFF2-40B4-BE49-F238E27FC236}">
                    <a16:creationId xmlns:a16="http://schemas.microsoft.com/office/drawing/2014/main" id="{593FFA50-28FC-4AF0-9495-DE41440E2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7">
                <a:extLst>
                  <a:ext uri="{FF2B5EF4-FFF2-40B4-BE49-F238E27FC236}">
                    <a16:creationId xmlns:a16="http://schemas.microsoft.com/office/drawing/2014/main" id="{0FB68F07-772E-4629-8A61-405583254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8">
                <a:extLst>
                  <a:ext uri="{FF2B5EF4-FFF2-40B4-BE49-F238E27FC236}">
                    <a16:creationId xmlns:a16="http://schemas.microsoft.com/office/drawing/2014/main" id="{171702FF-8A66-4576-99E0-BDC7F669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9">
                <a:extLst>
                  <a:ext uri="{FF2B5EF4-FFF2-40B4-BE49-F238E27FC236}">
                    <a16:creationId xmlns:a16="http://schemas.microsoft.com/office/drawing/2014/main" id="{219C2ADE-5C69-47AA-8D54-BE49D729F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10">
                <a:extLst>
                  <a:ext uri="{FF2B5EF4-FFF2-40B4-BE49-F238E27FC236}">
                    <a16:creationId xmlns:a16="http://schemas.microsoft.com/office/drawing/2014/main" id="{C487C228-6327-47B1-9104-758366F37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11">
                <a:extLst>
                  <a:ext uri="{FF2B5EF4-FFF2-40B4-BE49-F238E27FC236}">
                    <a16:creationId xmlns:a16="http://schemas.microsoft.com/office/drawing/2014/main" id="{60D29978-A75A-4AD7-9CC0-4D7B319F6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12">
                <a:extLst>
                  <a:ext uri="{FF2B5EF4-FFF2-40B4-BE49-F238E27FC236}">
                    <a16:creationId xmlns:a16="http://schemas.microsoft.com/office/drawing/2014/main" id="{98663D8F-6AE3-4218-8182-DAE2492F1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014E41A5-C714-4745-9686-32FB4E436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EDE53C48-191C-4CFD-AB1D-FB59BFB48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9A3D5918-3D8D-466A-8957-6DCC2A825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654EFECB-3569-4BBF-9D95-4ACD81E62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67" name="Freeform 17">
                <a:extLst>
                  <a:ext uri="{FF2B5EF4-FFF2-40B4-BE49-F238E27FC236}">
                    <a16:creationId xmlns:a16="http://schemas.microsoft.com/office/drawing/2014/main" id="{E56DFCE7-4DFC-4858-97A4-ABAF50983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18">
                <a:extLst>
                  <a:ext uri="{FF2B5EF4-FFF2-40B4-BE49-F238E27FC236}">
                    <a16:creationId xmlns:a16="http://schemas.microsoft.com/office/drawing/2014/main" id="{DCF8ABF1-40B7-44F4-A1BC-1E848A383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19">
                <a:extLst>
                  <a:ext uri="{FF2B5EF4-FFF2-40B4-BE49-F238E27FC236}">
                    <a16:creationId xmlns:a16="http://schemas.microsoft.com/office/drawing/2014/main" id="{60D92462-1463-4854-9F70-C7B777DEF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20">
                <a:extLst>
                  <a:ext uri="{FF2B5EF4-FFF2-40B4-BE49-F238E27FC236}">
                    <a16:creationId xmlns:a16="http://schemas.microsoft.com/office/drawing/2014/main" id="{686E16F7-2865-4453-AC56-DC876A5B8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Rectangle 21">
                <a:extLst>
                  <a:ext uri="{FF2B5EF4-FFF2-40B4-BE49-F238E27FC236}">
                    <a16:creationId xmlns:a16="http://schemas.microsoft.com/office/drawing/2014/main" id="{ADB22857-7E4E-478F-9352-4890B7A5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22">
                <a:extLst>
                  <a:ext uri="{FF2B5EF4-FFF2-40B4-BE49-F238E27FC236}">
                    <a16:creationId xmlns:a16="http://schemas.microsoft.com/office/drawing/2014/main" id="{450AB6CE-E6F8-4D31-9ED2-5C5408A72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23">
                <a:extLst>
                  <a:ext uri="{FF2B5EF4-FFF2-40B4-BE49-F238E27FC236}">
                    <a16:creationId xmlns:a16="http://schemas.microsoft.com/office/drawing/2014/main" id="{C2627500-57B7-4F39-9460-E1CE42718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24">
                <a:extLst>
                  <a:ext uri="{FF2B5EF4-FFF2-40B4-BE49-F238E27FC236}">
                    <a16:creationId xmlns:a16="http://schemas.microsoft.com/office/drawing/2014/main" id="{863C2166-F2F9-4CCF-9FC2-91A768C03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25">
                <a:extLst>
                  <a:ext uri="{FF2B5EF4-FFF2-40B4-BE49-F238E27FC236}">
                    <a16:creationId xmlns:a16="http://schemas.microsoft.com/office/drawing/2014/main" id="{F40FC89F-F227-4970-86FB-7A1789740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26">
                <a:extLst>
                  <a:ext uri="{FF2B5EF4-FFF2-40B4-BE49-F238E27FC236}">
                    <a16:creationId xmlns:a16="http://schemas.microsoft.com/office/drawing/2014/main" id="{468468EA-0FA9-44EB-B2C1-6893ABFAC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27">
                <a:extLst>
                  <a:ext uri="{FF2B5EF4-FFF2-40B4-BE49-F238E27FC236}">
                    <a16:creationId xmlns:a16="http://schemas.microsoft.com/office/drawing/2014/main" id="{A503597C-CCAD-49B3-BAFA-F4D71D817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28">
                <a:extLst>
                  <a:ext uri="{FF2B5EF4-FFF2-40B4-BE49-F238E27FC236}">
                    <a16:creationId xmlns:a16="http://schemas.microsoft.com/office/drawing/2014/main" id="{8B22EA19-D703-4E10-B794-58D6FF78E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29">
                <a:extLst>
                  <a:ext uri="{FF2B5EF4-FFF2-40B4-BE49-F238E27FC236}">
                    <a16:creationId xmlns:a16="http://schemas.microsoft.com/office/drawing/2014/main" id="{19FC3869-8130-40B9-9DF8-C269F5EDB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30">
                <a:extLst>
                  <a:ext uri="{FF2B5EF4-FFF2-40B4-BE49-F238E27FC236}">
                    <a16:creationId xmlns:a16="http://schemas.microsoft.com/office/drawing/2014/main" id="{471DF0DF-0D8D-4BF4-B0FC-0C828813E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31">
                <a:extLst>
                  <a:ext uri="{FF2B5EF4-FFF2-40B4-BE49-F238E27FC236}">
                    <a16:creationId xmlns:a16="http://schemas.microsoft.com/office/drawing/2014/main" id="{DF28C461-B139-4B6F-B409-26F9E3158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38B3C18F-4FA0-40BA-B7A3-60A37711F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45" name="Freeform 32">
                <a:extLst>
                  <a:ext uri="{FF2B5EF4-FFF2-40B4-BE49-F238E27FC236}">
                    <a16:creationId xmlns:a16="http://schemas.microsoft.com/office/drawing/2014/main" id="{111C211C-7FAF-452A-AAFC-C664199EA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3325D432-947F-4BC5-B6C4-CD6C8180A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34">
                <a:extLst>
                  <a:ext uri="{FF2B5EF4-FFF2-40B4-BE49-F238E27FC236}">
                    <a16:creationId xmlns:a16="http://schemas.microsoft.com/office/drawing/2014/main" id="{C9F22CCB-3D63-42A9-917E-1677E92E0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2BD44110-60CE-420C-9195-A26160C5B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FD0647CE-B225-45C3-A3FF-B2B2F008A0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88472412-E163-4BB9-9D32-963604F34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F20CE1F8-C3D0-4B3A-85F6-DA59AA890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39">
                <a:extLst>
                  <a:ext uri="{FF2B5EF4-FFF2-40B4-BE49-F238E27FC236}">
                    <a16:creationId xmlns:a16="http://schemas.microsoft.com/office/drawing/2014/main" id="{706C22A0-01DE-486E-B0A9-66F5E7F46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40">
                <a:extLst>
                  <a:ext uri="{FF2B5EF4-FFF2-40B4-BE49-F238E27FC236}">
                    <a16:creationId xmlns:a16="http://schemas.microsoft.com/office/drawing/2014/main" id="{E3EA80D9-86C1-4171-A66F-DA17AF525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Rectangle 41">
                <a:extLst>
                  <a:ext uri="{FF2B5EF4-FFF2-40B4-BE49-F238E27FC236}">
                    <a16:creationId xmlns:a16="http://schemas.microsoft.com/office/drawing/2014/main" id="{025C50E7-1ACD-40F2-B61B-8C581A028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29" name="Picture 2">
            <a:extLst>
              <a:ext uri="{FF2B5EF4-FFF2-40B4-BE49-F238E27FC236}">
                <a16:creationId xmlns:a16="http://schemas.microsoft.com/office/drawing/2014/main" id="{07D54E63-6018-454A-93F0-E71F2CAF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0" name="Group 184">
            <a:extLst>
              <a:ext uri="{FF2B5EF4-FFF2-40B4-BE49-F238E27FC236}">
                <a16:creationId xmlns:a16="http://schemas.microsoft.com/office/drawing/2014/main" id="{B76DCF88-9FB4-41A5-9112-2DACF647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9040414" cy="5143500"/>
            <a:chOff x="-14288" y="0"/>
            <a:chExt cx="12053888" cy="6858001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6F7EFA6-48F2-420F-82CA-8AA802FA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8" name="Rectangle 5">
                <a:extLst>
                  <a:ext uri="{FF2B5EF4-FFF2-40B4-BE49-F238E27FC236}">
                    <a16:creationId xmlns:a16="http://schemas.microsoft.com/office/drawing/2014/main" id="{FA452E88-1FB3-4289-86E4-B0BB1AAE0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6">
                <a:extLst>
                  <a:ext uri="{FF2B5EF4-FFF2-40B4-BE49-F238E27FC236}">
                    <a16:creationId xmlns:a16="http://schemas.microsoft.com/office/drawing/2014/main" id="{66CFC533-08E0-41AA-B2AD-36657A395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7">
                <a:extLst>
                  <a:ext uri="{FF2B5EF4-FFF2-40B4-BE49-F238E27FC236}">
                    <a16:creationId xmlns:a16="http://schemas.microsoft.com/office/drawing/2014/main" id="{0FD3CE26-31AC-4694-B3E9-1F7D2CFB2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8">
                <a:extLst>
                  <a:ext uri="{FF2B5EF4-FFF2-40B4-BE49-F238E27FC236}">
                    <a16:creationId xmlns:a16="http://schemas.microsoft.com/office/drawing/2014/main" id="{3CA89DE8-5A37-4596-9C19-4D2A3D17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9">
                <a:extLst>
                  <a:ext uri="{FF2B5EF4-FFF2-40B4-BE49-F238E27FC236}">
                    <a16:creationId xmlns:a16="http://schemas.microsoft.com/office/drawing/2014/main" id="{8C5D5490-BF3C-4679-B5F2-9E10CA0FD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10">
                <a:extLst>
                  <a:ext uri="{FF2B5EF4-FFF2-40B4-BE49-F238E27FC236}">
                    <a16:creationId xmlns:a16="http://schemas.microsoft.com/office/drawing/2014/main" id="{E2BB4F68-4B11-40C7-B70D-507E302B3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11">
                <a:extLst>
                  <a:ext uri="{FF2B5EF4-FFF2-40B4-BE49-F238E27FC236}">
                    <a16:creationId xmlns:a16="http://schemas.microsoft.com/office/drawing/2014/main" id="{D32DD7E7-30ED-4C44-9AFB-D641492C6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12">
                <a:extLst>
                  <a:ext uri="{FF2B5EF4-FFF2-40B4-BE49-F238E27FC236}">
                    <a16:creationId xmlns:a16="http://schemas.microsoft.com/office/drawing/2014/main" id="{5A35898D-93D3-414D-9414-6E9948BFD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13">
                <a:extLst>
                  <a:ext uri="{FF2B5EF4-FFF2-40B4-BE49-F238E27FC236}">
                    <a16:creationId xmlns:a16="http://schemas.microsoft.com/office/drawing/2014/main" id="{CCBD18B2-885C-4D39-BBF8-B25BD6240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14">
                <a:extLst>
                  <a:ext uri="{FF2B5EF4-FFF2-40B4-BE49-F238E27FC236}">
                    <a16:creationId xmlns:a16="http://schemas.microsoft.com/office/drawing/2014/main" id="{2D7C1B8F-757D-4404-9084-1259E4CF3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Freeform 15">
                <a:extLst>
                  <a:ext uri="{FF2B5EF4-FFF2-40B4-BE49-F238E27FC236}">
                    <a16:creationId xmlns:a16="http://schemas.microsoft.com/office/drawing/2014/main" id="{D009D7B4-6B3E-4D8B-B171-DDC7E33C3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9" name="Line 16">
                <a:extLst>
                  <a:ext uri="{FF2B5EF4-FFF2-40B4-BE49-F238E27FC236}">
                    <a16:creationId xmlns:a16="http://schemas.microsoft.com/office/drawing/2014/main" id="{6BA54243-661C-40AB-9752-597FD7571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10" name="Freeform 17">
                <a:extLst>
                  <a:ext uri="{FF2B5EF4-FFF2-40B4-BE49-F238E27FC236}">
                    <a16:creationId xmlns:a16="http://schemas.microsoft.com/office/drawing/2014/main" id="{2024F2C0-F211-4AB1-8B2C-4583C8838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ECA788FB-1175-4565-B00C-DCABADC61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19">
                <a:extLst>
                  <a:ext uri="{FF2B5EF4-FFF2-40B4-BE49-F238E27FC236}">
                    <a16:creationId xmlns:a16="http://schemas.microsoft.com/office/drawing/2014/main" id="{12CF18FB-9E24-4B69-B810-97A5C90808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Freeform 20">
                <a:extLst>
                  <a:ext uri="{FF2B5EF4-FFF2-40B4-BE49-F238E27FC236}">
                    <a16:creationId xmlns:a16="http://schemas.microsoft.com/office/drawing/2014/main" id="{D734BB2E-A007-4F54-A7BB-0F4EE9D2F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4" name="Rectangle 21">
                <a:extLst>
                  <a:ext uri="{FF2B5EF4-FFF2-40B4-BE49-F238E27FC236}">
                    <a16:creationId xmlns:a16="http://schemas.microsoft.com/office/drawing/2014/main" id="{7E290049-75AE-43A0-8203-D68C6B7C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22">
                <a:extLst>
                  <a:ext uri="{FF2B5EF4-FFF2-40B4-BE49-F238E27FC236}">
                    <a16:creationId xmlns:a16="http://schemas.microsoft.com/office/drawing/2014/main" id="{CBAD5CE6-5699-4759-B1B6-EF20457BF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23">
                <a:extLst>
                  <a:ext uri="{FF2B5EF4-FFF2-40B4-BE49-F238E27FC236}">
                    <a16:creationId xmlns:a16="http://schemas.microsoft.com/office/drawing/2014/main" id="{69C07EED-FD36-4060-A9A8-4E49F5ECD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24">
                <a:extLst>
                  <a:ext uri="{FF2B5EF4-FFF2-40B4-BE49-F238E27FC236}">
                    <a16:creationId xmlns:a16="http://schemas.microsoft.com/office/drawing/2014/main" id="{7ED02DC3-00A5-45D0-94C5-31252B5BF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25">
                <a:extLst>
                  <a:ext uri="{FF2B5EF4-FFF2-40B4-BE49-F238E27FC236}">
                    <a16:creationId xmlns:a16="http://schemas.microsoft.com/office/drawing/2014/main" id="{FBB1DD7B-20A9-4CE4-8C3F-4BACA4B1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26">
                <a:extLst>
                  <a:ext uri="{FF2B5EF4-FFF2-40B4-BE49-F238E27FC236}">
                    <a16:creationId xmlns:a16="http://schemas.microsoft.com/office/drawing/2014/main" id="{9212DCB8-6894-4996-A625-BD8876479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27">
                <a:extLst>
                  <a:ext uri="{FF2B5EF4-FFF2-40B4-BE49-F238E27FC236}">
                    <a16:creationId xmlns:a16="http://schemas.microsoft.com/office/drawing/2014/main" id="{2780A787-D6A2-488F-8216-5042F5F4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28">
                <a:extLst>
                  <a:ext uri="{FF2B5EF4-FFF2-40B4-BE49-F238E27FC236}">
                    <a16:creationId xmlns:a16="http://schemas.microsoft.com/office/drawing/2014/main" id="{B7C6F9B6-0207-4245-A568-F1D5C1F93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29">
                <a:extLst>
                  <a:ext uri="{FF2B5EF4-FFF2-40B4-BE49-F238E27FC236}">
                    <a16:creationId xmlns:a16="http://schemas.microsoft.com/office/drawing/2014/main" id="{EC03E80E-65E6-43D2-800C-D3E5CEF16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30">
                <a:extLst>
                  <a:ext uri="{FF2B5EF4-FFF2-40B4-BE49-F238E27FC236}">
                    <a16:creationId xmlns:a16="http://schemas.microsoft.com/office/drawing/2014/main" id="{7B132E67-47FB-491E-98DA-D28ADE8D1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31">
                <a:extLst>
                  <a:ext uri="{FF2B5EF4-FFF2-40B4-BE49-F238E27FC236}">
                    <a16:creationId xmlns:a16="http://schemas.microsoft.com/office/drawing/2014/main" id="{6512933D-AB97-4D6F-86DA-6AAEB9F73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2AAD483-B4B4-4901-9C1B-F391F3B1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26CA00F2-52DB-420A-B2CE-622E24493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33">
                <a:extLst>
                  <a:ext uri="{FF2B5EF4-FFF2-40B4-BE49-F238E27FC236}">
                    <a16:creationId xmlns:a16="http://schemas.microsoft.com/office/drawing/2014/main" id="{6D6F23D3-1299-402E-B7E6-EA5245060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34">
                <a:extLst>
                  <a:ext uri="{FF2B5EF4-FFF2-40B4-BE49-F238E27FC236}">
                    <a16:creationId xmlns:a16="http://schemas.microsoft.com/office/drawing/2014/main" id="{680732F5-25A5-4A7F-958D-7F01293BF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35">
                <a:extLst>
                  <a:ext uri="{FF2B5EF4-FFF2-40B4-BE49-F238E27FC236}">
                    <a16:creationId xmlns:a16="http://schemas.microsoft.com/office/drawing/2014/main" id="{20817740-C1CF-458F-9A10-051C0289B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Freeform 36">
                <a:extLst>
                  <a:ext uri="{FF2B5EF4-FFF2-40B4-BE49-F238E27FC236}">
                    <a16:creationId xmlns:a16="http://schemas.microsoft.com/office/drawing/2014/main" id="{3BB94575-5155-4DE7-A304-54E256B61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3" name="Freeform 37">
                <a:extLst>
                  <a:ext uri="{FF2B5EF4-FFF2-40B4-BE49-F238E27FC236}">
                    <a16:creationId xmlns:a16="http://schemas.microsoft.com/office/drawing/2014/main" id="{E887FE25-3092-4CE9-B181-EF67C21BC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38">
                <a:extLst>
                  <a:ext uri="{FF2B5EF4-FFF2-40B4-BE49-F238E27FC236}">
                    <a16:creationId xmlns:a16="http://schemas.microsoft.com/office/drawing/2014/main" id="{2FE2B836-E249-4A78-AB56-CDB45BDAC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39">
                <a:extLst>
                  <a:ext uri="{FF2B5EF4-FFF2-40B4-BE49-F238E27FC236}">
                    <a16:creationId xmlns:a16="http://schemas.microsoft.com/office/drawing/2014/main" id="{BDE04C1F-8A69-422B-8E02-02FB26022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40">
                <a:extLst>
                  <a:ext uri="{FF2B5EF4-FFF2-40B4-BE49-F238E27FC236}">
                    <a16:creationId xmlns:a16="http://schemas.microsoft.com/office/drawing/2014/main" id="{00208B4E-96A5-46F3-9FF0-C117FA8EE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Rectangle 41">
                <a:extLst>
                  <a:ext uri="{FF2B5EF4-FFF2-40B4-BE49-F238E27FC236}">
                    <a16:creationId xmlns:a16="http://schemas.microsoft.com/office/drawing/2014/main" id="{B2C8F532-05B8-4D61-A815-E225640B4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226" name="Rectangle 225">
            <a:extLst>
              <a:ext uri="{FF2B5EF4-FFF2-40B4-BE49-F238E27FC236}">
                <a16:creationId xmlns:a16="http://schemas.microsoft.com/office/drawing/2014/main" id="{DD276684-B387-4740-B467-9F85F45A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b="1" dirty="0"/>
              <a:t>Project Steps</a:t>
            </a:r>
          </a:p>
        </p:txBody>
      </p:sp>
      <p:graphicFrame>
        <p:nvGraphicFramePr>
          <p:cNvPr id="231" name="Google Shape;55;p13">
            <a:extLst>
              <a:ext uri="{FF2B5EF4-FFF2-40B4-BE49-F238E27FC236}">
                <a16:creationId xmlns:a16="http://schemas.microsoft.com/office/drawing/2014/main" id="{971B577D-BC74-9A46-CC8F-A89FE4204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65691"/>
              </p:ext>
            </p:extLst>
          </p:nvPr>
        </p:nvGraphicFramePr>
        <p:xfrm>
          <a:off x="856058" y="1830578"/>
          <a:ext cx="7429499" cy="2688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90" name="Group 32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89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397" name="Rectangle 396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8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" name="Picture 10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EC8A3F-D394-60FB-45AE-54B4B10893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-485" b="47031"/>
          <a:stretch/>
        </p:blipFill>
        <p:spPr>
          <a:xfrm>
            <a:off x="2708" y="10"/>
            <a:ext cx="9141292" cy="5143490"/>
          </a:xfrm>
          <a:prstGeom prst="rect">
            <a:avLst/>
          </a:prstGeom>
        </p:spPr>
      </p:pic>
      <p:grpSp>
        <p:nvGrpSpPr>
          <p:cNvPr id="399" name="Group 398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1676400"/>
            <a:ext cx="8236546" cy="1797050"/>
            <a:chOff x="605895" y="2235200"/>
            <a:chExt cx="10982062" cy="2396067"/>
          </a:xfrm>
        </p:grpSpPr>
        <p:sp>
          <p:nvSpPr>
            <p:cNvPr id="400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noFill/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402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3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4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5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6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7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8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9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0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1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2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3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4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5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6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7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8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9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0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1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7EE0B6-24BA-14D2-1BAE-55A23F3E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757" y="2099666"/>
            <a:ext cx="5143500" cy="10259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rgbClr val="92D050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8698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>
            <a:extLst>
              <a:ext uri="{FF2B5EF4-FFF2-40B4-BE49-F238E27FC236}">
                <a16:creationId xmlns:a16="http://schemas.microsoft.com/office/drawing/2014/main" id="{0D976396-8CE8-4BF2-9DC5-673B163B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44B4622-6C6D-4357-A6BF-4ADFA8DA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3A6CB2A-1AFB-42D7-B4D3-09501FC35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27" name="Rectangle 5">
                <a:extLst>
                  <a:ext uri="{FF2B5EF4-FFF2-40B4-BE49-F238E27FC236}">
                    <a16:creationId xmlns:a16="http://schemas.microsoft.com/office/drawing/2014/main" id="{19A439D3-6BFA-467E-9C22-BF0C1FD65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593FFA50-28FC-4AF0-9495-DE41440E2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0FB68F07-772E-4629-8A61-405583254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171702FF-8A66-4576-99E0-BDC7F669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219C2ADE-5C69-47AA-8D54-BE49D729F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C487C228-6327-47B1-9104-758366F37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60D29978-A75A-4AD7-9CC0-4D7B319F6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98663D8F-6AE3-4218-8182-DAE2492F1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014E41A5-C714-4745-9686-32FB4E436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EDE53C48-191C-4CFD-AB1D-FB59BFB48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9A3D5918-3D8D-466A-8957-6DCC2A825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Line 16">
                <a:extLst>
                  <a:ext uri="{FF2B5EF4-FFF2-40B4-BE49-F238E27FC236}">
                    <a16:creationId xmlns:a16="http://schemas.microsoft.com/office/drawing/2014/main" id="{654EFECB-3569-4BBF-9D95-4ACD81E62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E56DFCE7-4DFC-4858-97A4-ABAF50983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DCF8ABF1-40B7-44F4-A1BC-1E848A383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0D92462-1463-4854-9F70-C7B777DEF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686E16F7-2865-4453-AC56-DC876A5B8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Rectangle 21">
                <a:extLst>
                  <a:ext uri="{FF2B5EF4-FFF2-40B4-BE49-F238E27FC236}">
                    <a16:creationId xmlns:a16="http://schemas.microsoft.com/office/drawing/2014/main" id="{ADB22857-7E4E-478F-9352-4890B7A5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0AB6CE-E6F8-4D31-9ED2-5C5408A72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2627500-57B7-4F39-9460-E1CE42718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863C2166-F2F9-4CCF-9FC2-91A768C03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F40FC89F-F227-4970-86FB-7A1789740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468468EA-0FA9-44EB-B2C1-6893ABFAC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A503597C-CCAD-49B3-BAFA-F4D71D817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8B22EA19-D703-4E10-B794-58D6FF78E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19FC3869-8130-40B9-9DF8-C269F5EDB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471DF0DF-0D8D-4BF4-B0FC-0C828813E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DF28C461-B139-4B6F-B409-26F9E3158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8B3C18F-4FA0-40BA-B7A3-60A37711F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111C211C-7FAF-452A-AAFC-C664199EA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3325D432-947F-4BC5-B6C4-CD6C8180A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C9F22CCB-3D63-42A9-917E-1677E92E0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2BD44110-60CE-420C-9195-A26160C5B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36">
                <a:extLst>
                  <a:ext uri="{FF2B5EF4-FFF2-40B4-BE49-F238E27FC236}">
                    <a16:creationId xmlns:a16="http://schemas.microsoft.com/office/drawing/2014/main" id="{FD0647CE-B225-45C3-A3FF-B2B2F008A0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37">
                <a:extLst>
                  <a:ext uri="{FF2B5EF4-FFF2-40B4-BE49-F238E27FC236}">
                    <a16:creationId xmlns:a16="http://schemas.microsoft.com/office/drawing/2014/main" id="{88472412-E163-4BB9-9D32-963604F34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38">
                <a:extLst>
                  <a:ext uri="{FF2B5EF4-FFF2-40B4-BE49-F238E27FC236}">
                    <a16:creationId xmlns:a16="http://schemas.microsoft.com/office/drawing/2014/main" id="{F20CE1F8-C3D0-4B3A-85F6-DA59AA890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39">
                <a:extLst>
                  <a:ext uri="{FF2B5EF4-FFF2-40B4-BE49-F238E27FC236}">
                    <a16:creationId xmlns:a16="http://schemas.microsoft.com/office/drawing/2014/main" id="{706C22A0-01DE-486E-B0A9-66F5E7F46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40">
                <a:extLst>
                  <a:ext uri="{FF2B5EF4-FFF2-40B4-BE49-F238E27FC236}">
                    <a16:creationId xmlns:a16="http://schemas.microsoft.com/office/drawing/2014/main" id="{E3EA80D9-86C1-4171-A66F-DA17AF525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025C50E7-1ACD-40F2-B61B-8C581A028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55" name="Picture 2">
            <a:extLst>
              <a:ext uri="{FF2B5EF4-FFF2-40B4-BE49-F238E27FC236}">
                <a16:creationId xmlns:a16="http://schemas.microsoft.com/office/drawing/2014/main" id="{07D54E63-6018-454A-93F0-E71F2CAF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76DCF88-9FB4-41A5-9112-2DACF647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9040414" cy="5143500"/>
            <a:chOff x="-14288" y="0"/>
            <a:chExt cx="12053888" cy="6858001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6F7EFA6-48F2-420F-82CA-8AA802FA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0" name="Rectangle 5">
                <a:extLst>
                  <a:ext uri="{FF2B5EF4-FFF2-40B4-BE49-F238E27FC236}">
                    <a16:creationId xmlns:a16="http://schemas.microsoft.com/office/drawing/2014/main" id="{FA452E88-1FB3-4289-86E4-B0BB1AAE0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1" name="Freeform 6">
                <a:extLst>
                  <a:ext uri="{FF2B5EF4-FFF2-40B4-BE49-F238E27FC236}">
                    <a16:creationId xmlns:a16="http://schemas.microsoft.com/office/drawing/2014/main" id="{66CFC533-08E0-41AA-B2AD-36657A395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7">
                <a:extLst>
                  <a:ext uri="{FF2B5EF4-FFF2-40B4-BE49-F238E27FC236}">
                    <a16:creationId xmlns:a16="http://schemas.microsoft.com/office/drawing/2014/main" id="{0FD3CE26-31AC-4694-B3E9-1F7D2CFB2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8">
                <a:extLst>
                  <a:ext uri="{FF2B5EF4-FFF2-40B4-BE49-F238E27FC236}">
                    <a16:creationId xmlns:a16="http://schemas.microsoft.com/office/drawing/2014/main" id="{3CA89DE8-5A37-4596-9C19-4D2A3D17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9">
                <a:extLst>
                  <a:ext uri="{FF2B5EF4-FFF2-40B4-BE49-F238E27FC236}">
                    <a16:creationId xmlns:a16="http://schemas.microsoft.com/office/drawing/2014/main" id="{8C5D5490-BF3C-4679-B5F2-9E10CA0FD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10">
                <a:extLst>
                  <a:ext uri="{FF2B5EF4-FFF2-40B4-BE49-F238E27FC236}">
                    <a16:creationId xmlns:a16="http://schemas.microsoft.com/office/drawing/2014/main" id="{E2BB4F68-4B11-40C7-B70D-507E302B3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11">
                <a:extLst>
                  <a:ext uri="{FF2B5EF4-FFF2-40B4-BE49-F238E27FC236}">
                    <a16:creationId xmlns:a16="http://schemas.microsoft.com/office/drawing/2014/main" id="{D32DD7E7-30ED-4C44-9AFB-D641492C6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12">
                <a:extLst>
                  <a:ext uri="{FF2B5EF4-FFF2-40B4-BE49-F238E27FC236}">
                    <a16:creationId xmlns:a16="http://schemas.microsoft.com/office/drawing/2014/main" id="{5A35898D-93D3-414D-9414-6E9948BFD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13">
                <a:extLst>
                  <a:ext uri="{FF2B5EF4-FFF2-40B4-BE49-F238E27FC236}">
                    <a16:creationId xmlns:a16="http://schemas.microsoft.com/office/drawing/2014/main" id="{CCBD18B2-885C-4D39-BBF8-B25BD6240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14">
                <a:extLst>
                  <a:ext uri="{FF2B5EF4-FFF2-40B4-BE49-F238E27FC236}">
                    <a16:creationId xmlns:a16="http://schemas.microsoft.com/office/drawing/2014/main" id="{2D7C1B8F-757D-4404-9084-1259E4CF3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15">
                <a:extLst>
                  <a:ext uri="{FF2B5EF4-FFF2-40B4-BE49-F238E27FC236}">
                    <a16:creationId xmlns:a16="http://schemas.microsoft.com/office/drawing/2014/main" id="{D009D7B4-6B3E-4D8B-B171-DDC7E33C3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Line 16">
                <a:extLst>
                  <a:ext uri="{FF2B5EF4-FFF2-40B4-BE49-F238E27FC236}">
                    <a16:creationId xmlns:a16="http://schemas.microsoft.com/office/drawing/2014/main" id="{6BA54243-661C-40AB-9752-597FD7571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82" name="Freeform 17">
                <a:extLst>
                  <a:ext uri="{FF2B5EF4-FFF2-40B4-BE49-F238E27FC236}">
                    <a16:creationId xmlns:a16="http://schemas.microsoft.com/office/drawing/2014/main" id="{2024F2C0-F211-4AB1-8B2C-4583C8838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18">
                <a:extLst>
                  <a:ext uri="{FF2B5EF4-FFF2-40B4-BE49-F238E27FC236}">
                    <a16:creationId xmlns:a16="http://schemas.microsoft.com/office/drawing/2014/main" id="{ECA788FB-1175-4565-B00C-DCABADC61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19">
                <a:extLst>
                  <a:ext uri="{FF2B5EF4-FFF2-40B4-BE49-F238E27FC236}">
                    <a16:creationId xmlns:a16="http://schemas.microsoft.com/office/drawing/2014/main" id="{12CF18FB-9E24-4B69-B810-97A5C90808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Freeform 20">
                <a:extLst>
                  <a:ext uri="{FF2B5EF4-FFF2-40B4-BE49-F238E27FC236}">
                    <a16:creationId xmlns:a16="http://schemas.microsoft.com/office/drawing/2014/main" id="{D734BB2E-A007-4F54-A7BB-0F4EE9D2F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6" name="Rectangle 21">
                <a:extLst>
                  <a:ext uri="{FF2B5EF4-FFF2-40B4-BE49-F238E27FC236}">
                    <a16:creationId xmlns:a16="http://schemas.microsoft.com/office/drawing/2014/main" id="{7E290049-75AE-43A0-8203-D68C6B7C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22">
                <a:extLst>
                  <a:ext uri="{FF2B5EF4-FFF2-40B4-BE49-F238E27FC236}">
                    <a16:creationId xmlns:a16="http://schemas.microsoft.com/office/drawing/2014/main" id="{CBAD5CE6-5699-4759-B1B6-EF20457BF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23">
                <a:extLst>
                  <a:ext uri="{FF2B5EF4-FFF2-40B4-BE49-F238E27FC236}">
                    <a16:creationId xmlns:a16="http://schemas.microsoft.com/office/drawing/2014/main" id="{69C07EED-FD36-4060-A9A8-4E49F5ECD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24">
                <a:extLst>
                  <a:ext uri="{FF2B5EF4-FFF2-40B4-BE49-F238E27FC236}">
                    <a16:creationId xmlns:a16="http://schemas.microsoft.com/office/drawing/2014/main" id="{7ED02DC3-00A5-45D0-94C5-31252B5BF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25">
                <a:extLst>
                  <a:ext uri="{FF2B5EF4-FFF2-40B4-BE49-F238E27FC236}">
                    <a16:creationId xmlns:a16="http://schemas.microsoft.com/office/drawing/2014/main" id="{FBB1DD7B-20A9-4CE4-8C3F-4BACA4B1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26">
                <a:extLst>
                  <a:ext uri="{FF2B5EF4-FFF2-40B4-BE49-F238E27FC236}">
                    <a16:creationId xmlns:a16="http://schemas.microsoft.com/office/drawing/2014/main" id="{9212DCB8-6894-4996-A625-BD8876479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Freeform 27">
                <a:extLst>
                  <a:ext uri="{FF2B5EF4-FFF2-40B4-BE49-F238E27FC236}">
                    <a16:creationId xmlns:a16="http://schemas.microsoft.com/office/drawing/2014/main" id="{2780A787-D6A2-488F-8216-5042F5F4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3" name="Freeform 28">
                <a:extLst>
                  <a:ext uri="{FF2B5EF4-FFF2-40B4-BE49-F238E27FC236}">
                    <a16:creationId xmlns:a16="http://schemas.microsoft.com/office/drawing/2014/main" id="{B7C6F9B6-0207-4245-A568-F1D5C1F93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29">
                <a:extLst>
                  <a:ext uri="{FF2B5EF4-FFF2-40B4-BE49-F238E27FC236}">
                    <a16:creationId xmlns:a16="http://schemas.microsoft.com/office/drawing/2014/main" id="{EC03E80E-65E6-43D2-800C-D3E5CEF16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30">
                <a:extLst>
                  <a:ext uri="{FF2B5EF4-FFF2-40B4-BE49-F238E27FC236}">
                    <a16:creationId xmlns:a16="http://schemas.microsoft.com/office/drawing/2014/main" id="{7B132E67-47FB-491E-98DA-D28ADE8D1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31">
                <a:extLst>
                  <a:ext uri="{FF2B5EF4-FFF2-40B4-BE49-F238E27FC236}">
                    <a16:creationId xmlns:a16="http://schemas.microsoft.com/office/drawing/2014/main" id="{6512933D-AB97-4D6F-86DA-6AAEB9F73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2AAD483-B4B4-4901-9C1B-F391F3B1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0" name="Freeform 32">
                <a:extLst>
                  <a:ext uri="{FF2B5EF4-FFF2-40B4-BE49-F238E27FC236}">
                    <a16:creationId xmlns:a16="http://schemas.microsoft.com/office/drawing/2014/main" id="{26CA00F2-52DB-420A-B2CE-622E24493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6D6F23D3-1299-402E-B7E6-EA5245060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34">
                <a:extLst>
                  <a:ext uri="{FF2B5EF4-FFF2-40B4-BE49-F238E27FC236}">
                    <a16:creationId xmlns:a16="http://schemas.microsoft.com/office/drawing/2014/main" id="{680732F5-25A5-4A7F-958D-7F01293BF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35">
                <a:extLst>
                  <a:ext uri="{FF2B5EF4-FFF2-40B4-BE49-F238E27FC236}">
                    <a16:creationId xmlns:a16="http://schemas.microsoft.com/office/drawing/2014/main" id="{20817740-C1CF-458F-9A10-051C0289B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36">
                <a:extLst>
                  <a:ext uri="{FF2B5EF4-FFF2-40B4-BE49-F238E27FC236}">
                    <a16:creationId xmlns:a16="http://schemas.microsoft.com/office/drawing/2014/main" id="{3BB94575-5155-4DE7-A304-54E256B61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E887FE25-3092-4CE9-B181-EF67C21BC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Freeform 38">
                <a:extLst>
                  <a:ext uri="{FF2B5EF4-FFF2-40B4-BE49-F238E27FC236}">
                    <a16:creationId xmlns:a16="http://schemas.microsoft.com/office/drawing/2014/main" id="{2FE2B836-E249-4A78-AB56-CDB45BDAC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7" name="Freeform 39">
                <a:extLst>
                  <a:ext uri="{FF2B5EF4-FFF2-40B4-BE49-F238E27FC236}">
                    <a16:creationId xmlns:a16="http://schemas.microsoft.com/office/drawing/2014/main" id="{BDE04C1F-8A69-422B-8E02-02FB26022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40">
                <a:extLst>
                  <a:ext uri="{FF2B5EF4-FFF2-40B4-BE49-F238E27FC236}">
                    <a16:creationId xmlns:a16="http://schemas.microsoft.com/office/drawing/2014/main" id="{00208B4E-96A5-46F3-9FF0-C117FA8EE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Rectangle 41">
                <a:extLst>
                  <a:ext uri="{FF2B5EF4-FFF2-40B4-BE49-F238E27FC236}">
                    <a16:creationId xmlns:a16="http://schemas.microsoft.com/office/drawing/2014/main" id="{B2C8F532-05B8-4D61-A815-E225640B4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Machine Learning Model - (ML)</a:t>
            </a:r>
          </a:p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Long Short Term Memory (LSTM)</a:t>
            </a:r>
          </a:p>
        </p:txBody>
      </p:sp>
      <p:graphicFrame>
        <p:nvGraphicFramePr>
          <p:cNvPr id="108" name="Google Shape;106;p21">
            <a:extLst>
              <a:ext uri="{FF2B5EF4-FFF2-40B4-BE49-F238E27FC236}">
                <a16:creationId xmlns:a16="http://schemas.microsoft.com/office/drawing/2014/main" id="{8E04403A-A580-B38B-A211-2C840DB164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673385"/>
              </p:ext>
            </p:extLst>
          </p:nvPr>
        </p:nvGraphicFramePr>
        <p:xfrm>
          <a:off x="856059" y="1687116"/>
          <a:ext cx="7429500" cy="26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4" y="0"/>
            <a:ext cx="9040414" cy="514350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33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45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162" name="Rectangle 161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747522" y="463888"/>
            <a:ext cx="4538035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300"/>
              <a:t>Machine Learning Model - (ML)</a:t>
            </a:r>
          </a:p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300"/>
              <a:t>Long Short Term Memory (LSTM) - Continued</a:t>
            </a:r>
          </a:p>
        </p:txBody>
      </p:sp>
      <p:pic>
        <p:nvPicPr>
          <p:cNvPr id="114" name="Picture 113" descr="Blue blocks and networks technology background">
            <a:extLst>
              <a:ext uri="{FF2B5EF4-FFF2-40B4-BE49-F238E27FC236}">
                <a16:creationId xmlns:a16="http://schemas.microsoft.com/office/drawing/2014/main" id="{5DEB2859-0C7B-7EF1-0326-F199FCD36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34" r="46445" b="-446"/>
          <a:stretch/>
        </p:blipFill>
        <p:spPr>
          <a:xfrm>
            <a:off x="-4197" y="10"/>
            <a:ext cx="3476686" cy="5143490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728807" cy="5143496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0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23" name="Google Shape;112;p22">
            <a:extLst>
              <a:ext uri="{FF2B5EF4-FFF2-40B4-BE49-F238E27FC236}">
                <a16:creationId xmlns:a16="http://schemas.microsoft.com/office/drawing/2014/main" id="{44CF4E5E-3B65-EC09-AE8D-997644C6E6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33275"/>
              </p:ext>
            </p:extLst>
          </p:nvPr>
        </p:nvGraphicFramePr>
        <p:xfrm>
          <a:off x="3726718" y="1687115"/>
          <a:ext cx="4558840" cy="2656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1676400"/>
            <a:ext cx="8236546" cy="1797050"/>
            <a:chOff x="605895" y="2235200"/>
            <a:chExt cx="10982062" cy="2396067"/>
          </a:xfrm>
        </p:grpSpPr>
        <p:sp>
          <p:nvSpPr>
            <p:cNvPr id="74" name="Round Diagonal Corner Rectangle 7" hidden="1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noFill/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452B92-4ACF-7644-1759-B0015FC4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34" y="528145"/>
            <a:ext cx="4795523" cy="3721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spcBef>
                <a:spcPct val="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Performance Metrics: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CF0FD-3DBB-DFE4-C469-DF0DBEF09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3466"/>
            <a:ext cx="9144000" cy="39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1676400"/>
            <a:ext cx="8236546" cy="1797050"/>
            <a:chOff x="605895" y="2235200"/>
            <a:chExt cx="10982062" cy="2396067"/>
          </a:xfrm>
        </p:grpSpPr>
        <p:sp>
          <p:nvSpPr>
            <p:cNvPr id="74" name="Round Diagonal Corner Rectangle 7" hidden="1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noFill/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452B92-4ACF-7644-1759-B0015FC4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34" y="422076"/>
            <a:ext cx="4795523" cy="3721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Machine Learning Model Results: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3D353-CD05-361D-417F-DAC7B822F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0473"/>
            <a:ext cx="9144000" cy="22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{3B7946AE-909C-BB42-804A-B0FF8353A2CF}tf10001122</Template>
  <TotalTime>394</TotalTime>
  <Words>563</Words>
  <Application>Microsoft Macintosh PowerPoint</Application>
  <PresentationFormat>On-screen Show (16:9)</PresentationFormat>
  <Paragraphs>78</Paragraphs>
  <Slides>14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STOCK PRICE PREDICTION PROJECT</vt:lpstr>
      <vt:lpstr>Project Overview:</vt:lpstr>
      <vt:lpstr>Project Questions </vt:lpstr>
      <vt:lpstr>Project Steps</vt:lpstr>
      <vt:lpstr>GitHub</vt:lpstr>
      <vt:lpstr>Machine Learning Model - (ML) Long Short Term Memory (LSTM)</vt:lpstr>
      <vt:lpstr>Machine Learning Model - (ML) Long Short Term Memory (LSTM) - Continued</vt:lpstr>
      <vt:lpstr>Machine Learning Model  Performance Metrics:</vt:lpstr>
      <vt:lpstr>Machine Learning Model Results:</vt:lpstr>
      <vt:lpstr>PowerPoint Presentation</vt:lpstr>
      <vt:lpstr>Dashboard</vt:lpstr>
      <vt:lpstr>Tools, Reference &amp; Role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PROJECT</dc:title>
  <cp:lastModifiedBy>Robert Nicholson</cp:lastModifiedBy>
  <cp:revision>9</cp:revision>
  <dcterms:modified xsi:type="dcterms:W3CDTF">2022-05-04T18:09:16Z</dcterms:modified>
</cp:coreProperties>
</file>